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ve" initials="D" lastIdx="1" clrIdx="0">
    <p:extLst>
      <p:ext uri="{19B8F6BF-5375-455C-9EA6-DF929625EA0E}">
        <p15:presenceInfo xmlns:p15="http://schemas.microsoft.com/office/powerpoint/2012/main" userId="Dave" providerId="None"/>
      </p:ext>
    </p:extLst>
  </p:cmAuthor>
  <p:cmAuthor id="2" name="Unknown User" initials="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180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9" name="Shape 12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50419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461366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2400" i="1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14"/>
          </p:nvPr>
        </p:nvSpPr>
        <p:spPr>
          <a:xfrm>
            <a:off x="1270000" y="4267112"/>
            <a:ext cx="10464800" cy="60977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111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116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112" name="Picture 3" descr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13" name="Picture 17" descr="Picture 17"/>
            <p:cNvPicPr>
              <a:picLocks noChangeAspect="1"/>
            </p:cNvPicPr>
            <p:nvPr/>
          </p:nvPicPr>
          <p:blipFill>
            <a:blip r:embed="rId3"/>
            <a:srcRect r="18771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14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15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grpSp>
        <p:nvGrpSpPr>
          <p:cNvPr id="119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117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18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sp>
        <p:nvSpPr>
          <p:cNvPr id="12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48735" y="9045703"/>
            <a:ext cx="333757" cy="355601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21" name="Title Text"/>
          <p:cNvSpPr txBox="1">
            <a:spLocks noGrp="1"/>
          </p:cNvSpPr>
          <p:nvPr>
            <p:ph type="title"/>
          </p:nvPr>
        </p:nvSpPr>
        <p:spPr>
          <a:xfrm>
            <a:off x="558800" y="1650255"/>
            <a:ext cx="11099800" cy="837308"/>
          </a:xfrm>
          <a:prstGeom prst="rect">
            <a:avLst/>
          </a:prstGeom>
        </p:spPr>
        <p:txBody>
          <a:bodyPr anchor="t"/>
          <a:lstStyle>
            <a:lvl1pPr algn="l">
              <a:defRPr sz="4400" b="1" cap="all">
                <a:solidFill>
                  <a:srgbClr val="2F333A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r>
              <a:t>Title Text</a:t>
            </a:r>
          </a:p>
        </p:txBody>
      </p:sp>
      <p:sp>
        <p:nvSpPr>
          <p:cNvPr id="122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2590800"/>
            <a:ext cx="11099800" cy="5914777"/>
          </a:xfrm>
          <a:prstGeom prst="rect">
            <a:avLst/>
          </a:prstGeom>
        </p:spPr>
        <p:txBody>
          <a:bodyPr anchor="t"/>
          <a:lstStyle>
            <a:lvl1pPr marL="444500" indent="-444500"/>
            <a:lvl2pPr marL="889000" indent="-444500"/>
            <a:lvl3pPr marL="1333500" indent="-444500"/>
            <a:lvl4pPr marL="1778000" indent="-444500"/>
            <a:lvl5pPr marL="2222500" indent="-444500"/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13"/>
          </p:nvPr>
        </p:nvSpPr>
        <p:spPr>
          <a:xfrm>
            <a:off x="1625600" y="673100"/>
            <a:ext cx="9753600" cy="5905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sz="half" idx="13"/>
          </p:nvPr>
        </p:nvSpPr>
        <p:spPr>
          <a:xfrm>
            <a:off x="6718300" y="635000"/>
            <a:ext cx="5334000" cy="8216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sz="half" idx="13"/>
          </p:nvPr>
        </p:nvSpPr>
        <p:spPr>
          <a:xfrm>
            <a:off x="6718300" y="25908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3200"/>
              </a:spcBef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685800" indent="-342900">
              <a:lnSpc>
                <a:spcPct val="100000"/>
              </a:lnSpc>
              <a:spcBef>
                <a:spcPts val="3200"/>
              </a:spcBef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028700" indent="-342900">
              <a:lnSpc>
                <a:spcPct val="100000"/>
              </a:lnSpc>
              <a:spcBef>
                <a:spcPts val="3200"/>
              </a:spcBef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371600" indent="-342900">
              <a:lnSpc>
                <a:spcPct val="100000"/>
              </a:lnSpc>
              <a:spcBef>
                <a:spcPts val="3200"/>
              </a:spcBef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1714500" indent="-342900">
              <a:lnSpc>
                <a:spcPct val="100000"/>
              </a:lnSpc>
              <a:spcBef>
                <a:spcPts val="3200"/>
              </a:spcBef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8884" y="9296400"/>
            <a:ext cx="340259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Image"/>
          <p:cNvSpPr>
            <a:spLocks noGrp="1"/>
          </p:cNvSpPr>
          <p:nvPr>
            <p:ph type="pic" sz="quarter" idx="14"/>
          </p:nvPr>
        </p:nvSpPr>
        <p:spPr>
          <a:xfrm>
            <a:off x="6718300" y="8890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Image"/>
          <p:cNvSpPr>
            <a:spLocks noGrp="1"/>
          </p:cNvSpPr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347265" marR="0" indent="-347265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2500" b="0" i="0" u="none" strike="noStrike" cap="none" spc="0" baseline="0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1pPr>
      <a:lvl2pPr marL="791765" marR="0" indent="-347265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2500" b="0" i="0" u="none" strike="noStrike" cap="none" spc="0" baseline="0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2pPr>
      <a:lvl3pPr marL="1236265" marR="0" indent="-347265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2500" b="0" i="0" u="none" strike="noStrike" cap="none" spc="0" baseline="0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3pPr>
      <a:lvl4pPr marL="1680765" marR="0" indent="-347265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2500" b="0" i="0" u="none" strike="noStrike" cap="none" spc="0" baseline="0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4pPr>
      <a:lvl5pPr marL="2125265" marR="0" indent="-347265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2500" b="0" i="0" u="none" strike="noStrike" cap="none" spc="0" baseline="0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5pPr>
      <a:lvl6pPr marL="2569765" marR="0" indent="-347265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2500" b="0" i="0" u="none" strike="noStrike" cap="none" spc="0" baseline="0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6pPr>
      <a:lvl7pPr marL="3014265" marR="0" indent="-347265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2500" b="0" i="0" u="none" strike="noStrike" cap="none" spc="0" baseline="0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7pPr>
      <a:lvl8pPr marL="3458765" marR="0" indent="-347265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2500" b="0" i="0" u="none" strike="noStrike" cap="none" spc="0" baseline="0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8pPr>
      <a:lvl9pPr marL="3903265" marR="0" indent="-347265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2500" b="0" i="0" u="none" strike="noStrike" cap="none" spc="0" baseline="0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tif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132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137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133" name="Picture 3" descr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4" name="Picture 17" descr="Picture 17"/>
            <p:cNvPicPr>
              <a:picLocks noChangeAspect="1"/>
            </p:cNvPicPr>
            <p:nvPr/>
          </p:nvPicPr>
          <p:blipFill>
            <a:blip r:embed="rId3"/>
            <a:srcRect r="18771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35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6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grpSp>
        <p:nvGrpSpPr>
          <p:cNvPr id="140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138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9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sp>
        <p:nvSpPr>
          <p:cNvPr id="14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203599" y="9045703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</a:t>
            </a:fld>
            <a:endParaRPr/>
          </a:p>
        </p:txBody>
      </p:sp>
      <p:sp>
        <p:nvSpPr>
          <p:cNvPr id="142" name="CODING A GAME (PART 2)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914400">
              <a:defRPr cap="none">
                <a:solidFill>
                  <a:srgbClr val="2F3234"/>
                </a:solidFill>
                <a:latin typeface="DIN 2014 Bold"/>
                <a:ea typeface="DIN 2014 Bold"/>
                <a:cs typeface="DIN 2014 Bold"/>
                <a:sym typeface="DIN 2014 Bold"/>
              </a:defRPr>
            </a:lvl1pPr>
          </a:lstStyle>
          <a:p>
            <a:r>
              <a:t>CODING A GAME (PART 2)</a:t>
            </a:r>
          </a:p>
        </p:txBody>
      </p:sp>
      <p:pic>
        <p:nvPicPr>
          <p:cNvPr id="143" name="page1image38879856.png" descr="page1image38879856.png"/>
          <p:cNvPicPr>
            <a:picLocks noChangeAspect="1"/>
          </p:cNvPicPr>
          <p:nvPr/>
        </p:nvPicPr>
        <p:blipFill>
          <a:blip r:embed="rId4"/>
          <a:srcRect l="11842"/>
          <a:stretch>
            <a:fillRect/>
          </a:stretch>
        </p:blipFill>
        <p:spPr>
          <a:xfrm>
            <a:off x="5139124" y="2362770"/>
            <a:ext cx="7728077" cy="6172768"/>
          </a:xfrm>
          <a:prstGeom prst="rect">
            <a:avLst/>
          </a:prstGeom>
          <a:ln w="12700">
            <a:miter lim="400000"/>
          </a:ln>
        </p:spPr>
      </p:pic>
      <p:pic>
        <p:nvPicPr>
          <p:cNvPr id="144" name="Picture 12" descr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8764" y="7785462"/>
            <a:ext cx="3418945" cy="722195"/>
          </a:xfrm>
          <a:prstGeom prst="rect">
            <a:avLst/>
          </a:prstGeom>
          <a:ln w="12700">
            <a:miter lim="400000"/>
          </a:ln>
        </p:spPr>
      </p:pic>
      <p:sp>
        <p:nvSpPr>
          <p:cNvPr id="145" name="WITH THE ZIP HALO"/>
          <p:cNvSpPr txBox="1">
            <a:spLocks noGrp="1"/>
          </p:cNvSpPr>
          <p:nvPr>
            <p:ph type="body" sz="quarter" idx="1"/>
          </p:nvPr>
        </p:nvSpPr>
        <p:spPr>
          <a:xfrm>
            <a:off x="584200" y="2352824"/>
            <a:ext cx="6400800" cy="622697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914400">
              <a:lnSpc>
                <a:spcPct val="100000"/>
              </a:lnSpc>
              <a:spcBef>
                <a:spcPts val="700"/>
              </a:spcBef>
              <a:buSzTx/>
              <a:buNone/>
              <a:defRPr sz="3200" b="1">
                <a:solidFill>
                  <a:srgbClr val="00A454"/>
                </a:solidFill>
              </a:defRPr>
            </a:lvl1pPr>
          </a:lstStyle>
          <a:p>
            <a:r>
              <a:t>WITH THE ZIP HALO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284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289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285" name="Picture 3" descr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86" name="Picture 17" descr="Picture 17"/>
            <p:cNvPicPr>
              <a:picLocks noChangeAspect="1"/>
            </p:cNvPicPr>
            <p:nvPr/>
          </p:nvPicPr>
          <p:blipFill>
            <a:blip r:embed="rId3"/>
            <a:srcRect r="18771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87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88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grpSp>
        <p:nvGrpSpPr>
          <p:cNvPr id="292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290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91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sp>
        <p:nvSpPr>
          <p:cNvPr id="29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10</a:t>
            </a:fld>
            <a:endParaRPr/>
          </a:p>
        </p:txBody>
      </p:sp>
      <p:sp>
        <p:nvSpPr>
          <p:cNvPr id="294" name="ChoosePlayer cod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ChoosePlayer code</a:t>
            </a:r>
          </a:p>
        </p:txBody>
      </p:sp>
      <p:pic>
        <p:nvPicPr>
          <p:cNvPr id="295" name="Screenshot 2019-02-20 at 14.00.47.png" descr="Screenshot 2019-02-20 at 14.00.4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4693" y="2212116"/>
            <a:ext cx="7576641" cy="657089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298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303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299" name="Picture 3" descr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00" name="Picture 17" descr="Picture 17"/>
            <p:cNvPicPr>
              <a:picLocks noChangeAspect="1"/>
            </p:cNvPicPr>
            <p:nvPr/>
          </p:nvPicPr>
          <p:blipFill>
            <a:blip r:embed="rId3"/>
            <a:srcRect r="18771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01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02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grpSp>
        <p:nvGrpSpPr>
          <p:cNvPr id="306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304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05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sp>
        <p:nvSpPr>
          <p:cNvPr id="30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11</a:t>
            </a:fld>
            <a:endParaRPr/>
          </a:p>
        </p:txBody>
      </p:sp>
      <p:sp>
        <p:nvSpPr>
          <p:cNvPr id="308" name="Getquestion algorithm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Getquestion algorithm</a:t>
            </a:r>
          </a:p>
        </p:txBody>
      </p:sp>
      <p:sp>
        <p:nvSpPr>
          <p:cNvPr id="309" name="FUNCTION GetQuestion…"/>
          <p:cNvSpPr txBox="1"/>
          <p:nvPr/>
        </p:nvSpPr>
        <p:spPr>
          <a:xfrm>
            <a:off x="649528" y="2595735"/>
            <a:ext cx="11705743" cy="14688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2200" b="0">
                <a:latin typeface="Calibri"/>
                <a:ea typeface="Calibri"/>
                <a:cs typeface="Calibri"/>
                <a:sym typeface="Calibri"/>
              </a:defRPr>
            </a:pPr>
            <a:r>
              <a:t>FUNCTION GetQuestion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2200" b="0">
                <a:latin typeface="Calibri"/>
                <a:ea typeface="Calibri"/>
                <a:cs typeface="Calibri"/>
                <a:sym typeface="Calibri"/>
              </a:defRPr>
            </a:pPr>
            <a:r>
              <a:t>	Set Number1 to a random number 	between 0 and 20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2200" b="0">
                <a:latin typeface="Calibri"/>
                <a:ea typeface="Calibri"/>
                <a:cs typeface="Calibri"/>
                <a:sym typeface="Calibri"/>
              </a:defRPr>
            </a:pPr>
            <a:r>
              <a:t>	Set Operator to a random number 	between 0 and 2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2200" b="0">
                <a:latin typeface="Calibri"/>
                <a:ea typeface="Calibri"/>
                <a:cs typeface="Calibri"/>
                <a:sym typeface="Calibri"/>
              </a:defRPr>
            </a:pPr>
            <a:r>
              <a:t>	Set Number2 to a random number 	between 0 and 20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312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317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313" name="Picture 3" descr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14" name="Picture 17" descr="Picture 17"/>
            <p:cNvPicPr>
              <a:picLocks noChangeAspect="1"/>
            </p:cNvPicPr>
            <p:nvPr/>
          </p:nvPicPr>
          <p:blipFill>
            <a:blip r:embed="rId3"/>
            <a:srcRect r="18771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15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16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grpSp>
        <p:nvGrpSpPr>
          <p:cNvPr id="320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318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19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sp>
        <p:nvSpPr>
          <p:cNvPr id="32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12</a:t>
            </a:fld>
            <a:endParaRPr/>
          </a:p>
        </p:txBody>
      </p:sp>
      <p:sp>
        <p:nvSpPr>
          <p:cNvPr id="322" name="Path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Path</a:t>
            </a:r>
          </a:p>
        </p:txBody>
      </p:sp>
      <p:sp>
        <p:nvSpPr>
          <p:cNvPr id="323" name="Line"/>
          <p:cNvSpPr/>
          <p:nvPr/>
        </p:nvSpPr>
        <p:spPr>
          <a:xfrm>
            <a:off x="6006521" y="5515014"/>
            <a:ext cx="1" cy="1322116"/>
          </a:xfrm>
          <a:prstGeom prst="line">
            <a:avLst/>
          </a:prstGeom>
          <a:ln w="63500">
            <a:solidFill>
              <a:srgbClr val="5E5E5E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24" name="Line"/>
          <p:cNvSpPr/>
          <p:nvPr/>
        </p:nvSpPr>
        <p:spPr>
          <a:xfrm>
            <a:off x="3154121" y="5495193"/>
            <a:ext cx="2612490" cy="5717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0" y="21600"/>
                </a:lnTo>
              </a:path>
            </a:pathLst>
          </a:custGeom>
          <a:ln w="63500">
            <a:solidFill>
              <a:srgbClr val="5E5E5E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pSp>
        <p:nvGrpSpPr>
          <p:cNvPr id="327" name="Group"/>
          <p:cNvGrpSpPr/>
          <p:nvPr/>
        </p:nvGrpSpPr>
        <p:grpSpPr>
          <a:xfrm>
            <a:off x="7361835" y="4859843"/>
            <a:ext cx="1267960" cy="2017278"/>
            <a:chOff x="0" y="0"/>
            <a:chExt cx="1267958" cy="2017276"/>
          </a:xfrm>
        </p:grpSpPr>
        <p:sp>
          <p:nvSpPr>
            <p:cNvPr id="325" name="Line"/>
            <p:cNvSpPr/>
            <p:nvPr/>
          </p:nvSpPr>
          <p:spPr>
            <a:xfrm flipH="1" flipV="1">
              <a:off x="-1" y="28116"/>
              <a:ext cx="566044" cy="1"/>
            </a:xfrm>
            <a:prstGeom prst="line">
              <a:avLst/>
            </a:prstGeom>
            <a:noFill/>
            <a:ln w="63500" cap="flat">
              <a:solidFill>
                <a:srgbClr val="5E5E5E"/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26" name="Line"/>
            <p:cNvSpPr/>
            <p:nvPr/>
          </p:nvSpPr>
          <p:spPr>
            <a:xfrm>
              <a:off x="535259" y="0"/>
              <a:ext cx="732700" cy="20172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</a:path>
              </a:pathLst>
            </a:custGeom>
            <a:noFill/>
            <a:ln w="63500" cap="flat">
              <a:solidFill>
                <a:srgbClr val="5E5E5E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sp>
        <p:nvSpPr>
          <p:cNvPr id="328" name="Line"/>
          <p:cNvSpPr/>
          <p:nvPr/>
        </p:nvSpPr>
        <p:spPr>
          <a:xfrm>
            <a:off x="6006521" y="3512606"/>
            <a:ext cx="1" cy="629740"/>
          </a:xfrm>
          <a:prstGeom prst="line">
            <a:avLst/>
          </a:prstGeom>
          <a:ln w="63500">
            <a:solidFill>
              <a:srgbClr val="5E5E5E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29" name="Rounded Rectangle"/>
          <p:cNvSpPr/>
          <p:nvPr/>
        </p:nvSpPr>
        <p:spPr>
          <a:xfrm>
            <a:off x="4756742" y="2278325"/>
            <a:ext cx="2499560" cy="1270001"/>
          </a:xfrm>
          <a:prstGeom prst="roundRect">
            <a:avLst>
              <a:gd name="adj" fmla="val 15000"/>
            </a:avLst>
          </a:prstGeom>
          <a:solidFill>
            <a:srgbClr val="1E90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30" name="Rounded Rectangle"/>
          <p:cNvSpPr/>
          <p:nvPr/>
        </p:nvSpPr>
        <p:spPr>
          <a:xfrm>
            <a:off x="4756742" y="4253934"/>
            <a:ext cx="2499560" cy="1270001"/>
          </a:xfrm>
          <a:prstGeom prst="roundRect">
            <a:avLst>
              <a:gd name="adj" fmla="val 15000"/>
            </a:avLst>
          </a:prstGeom>
          <a:solidFill>
            <a:srgbClr val="1E90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31" name="Rounded Rectangle"/>
          <p:cNvSpPr/>
          <p:nvPr/>
        </p:nvSpPr>
        <p:spPr>
          <a:xfrm>
            <a:off x="4656298" y="6972235"/>
            <a:ext cx="2499560" cy="1270001"/>
          </a:xfrm>
          <a:prstGeom prst="roundRect">
            <a:avLst>
              <a:gd name="adj" fmla="val 15000"/>
            </a:avLst>
          </a:prstGeom>
          <a:solidFill>
            <a:srgbClr val="1E90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32" name="Rounded Rectangle"/>
          <p:cNvSpPr/>
          <p:nvPr/>
        </p:nvSpPr>
        <p:spPr>
          <a:xfrm>
            <a:off x="1928338" y="6972235"/>
            <a:ext cx="2499560" cy="1270001"/>
          </a:xfrm>
          <a:prstGeom prst="roundRect">
            <a:avLst>
              <a:gd name="adj" fmla="val 15000"/>
            </a:avLst>
          </a:prstGeom>
          <a:solidFill>
            <a:srgbClr val="1E90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33" name="Rounded Rectangle"/>
          <p:cNvSpPr/>
          <p:nvPr/>
        </p:nvSpPr>
        <p:spPr>
          <a:xfrm>
            <a:off x="8602302" y="2278325"/>
            <a:ext cx="2499560" cy="1270001"/>
          </a:xfrm>
          <a:prstGeom prst="roundRect">
            <a:avLst>
              <a:gd name="adj" fmla="val 15000"/>
            </a:avLst>
          </a:prstGeom>
          <a:solidFill>
            <a:srgbClr val="D402D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34" name="Rounded Rectangle"/>
          <p:cNvSpPr/>
          <p:nvPr/>
        </p:nvSpPr>
        <p:spPr>
          <a:xfrm>
            <a:off x="8602302" y="4253934"/>
            <a:ext cx="2499560" cy="1270001"/>
          </a:xfrm>
          <a:prstGeom prst="roundRect">
            <a:avLst>
              <a:gd name="adj" fmla="val 15000"/>
            </a:avLst>
          </a:prstGeom>
          <a:solidFill>
            <a:srgbClr val="D402D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35" name="Rounded Rectangle"/>
          <p:cNvSpPr/>
          <p:nvPr/>
        </p:nvSpPr>
        <p:spPr>
          <a:xfrm>
            <a:off x="8602302" y="6229543"/>
            <a:ext cx="2499560" cy="1270001"/>
          </a:xfrm>
          <a:prstGeom prst="roundRect">
            <a:avLst>
              <a:gd name="adj" fmla="val 15000"/>
            </a:avLst>
          </a:prstGeom>
          <a:solidFill>
            <a:srgbClr val="D402D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36" name="START"/>
          <p:cNvSpPr txBox="1"/>
          <p:nvPr/>
        </p:nvSpPr>
        <p:spPr>
          <a:xfrm>
            <a:off x="5466568" y="2682795"/>
            <a:ext cx="1079907" cy="461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t>START</a:t>
            </a:r>
          </a:p>
        </p:txBody>
      </p:sp>
      <p:sp>
        <p:nvSpPr>
          <p:cNvPr id="337" name="PLAY GAME"/>
          <p:cNvSpPr txBox="1"/>
          <p:nvPr/>
        </p:nvSpPr>
        <p:spPr>
          <a:xfrm>
            <a:off x="5063165" y="4658404"/>
            <a:ext cx="1886713" cy="461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t>PLAY GAME</a:t>
            </a:r>
          </a:p>
        </p:txBody>
      </p:sp>
      <p:sp>
        <p:nvSpPr>
          <p:cNvPr id="338" name="GET…"/>
          <p:cNvSpPr txBox="1"/>
          <p:nvPr/>
        </p:nvSpPr>
        <p:spPr>
          <a:xfrm>
            <a:off x="5050199" y="7192556"/>
            <a:ext cx="1711758" cy="829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>
                <a:solidFill>
                  <a:srgbClr val="FFFFFF"/>
                </a:solidFill>
              </a:defRPr>
            </a:pPr>
            <a:r>
              <a:t>GET </a:t>
            </a:r>
          </a:p>
          <a:p>
            <a:pPr>
              <a:defRPr>
                <a:solidFill>
                  <a:srgbClr val="FFFFFF"/>
                </a:solidFill>
              </a:defRPr>
            </a:pPr>
            <a:r>
              <a:t>QUESTION</a:t>
            </a:r>
          </a:p>
        </p:txBody>
      </p:sp>
      <p:sp>
        <p:nvSpPr>
          <p:cNvPr id="339" name="CHOOSE…"/>
          <p:cNvSpPr txBox="1"/>
          <p:nvPr/>
        </p:nvSpPr>
        <p:spPr>
          <a:xfrm>
            <a:off x="2417946" y="7192556"/>
            <a:ext cx="1520344" cy="829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>
                <a:solidFill>
                  <a:srgbClr val="FFFFFF"/>
                </a:solidFill>
              </a:defRPr>
            </a:pPr>
            <a:r>
              <a:t>CHOOSE</a:t>
            </a:r>
          </a:p>
          <a:p>
            <a:pPr>
              <a:defRPr>
                <a:solidFill>
                  <a:srgbClr val="FFFFFF"/>
                </a:solidFill>
              </a:defRPr>
            </a:pPr>
            <a:r>
              <a:t>PLAYER</a:t>
            </a:r>
          </a:p>
        </p:txBody>
      </p:sp>
      <p:sp>
        <p:nvSpPr>
          <p:cNvPr id="340" name="ON BUTTON…"/>
          <p:cNvSpPr txBox="1"/>
          <p:nvPr/>
        </p:nvSpPr>
        <p:spPr>
          <a:xfrm>
            <a:off x="8840755" y="2498645"/>
            <a:ext cx="2022654" cy="829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>
                <a:solidFill>
                  <a:srgbClr val="FFFFFF"/>
                </a:solidFill>
              </a:defRPr>
            </a:pPr>
            <a:r>
              <a:t>ON BUTTON</a:t>
            </a:r>
          </a:p>
          <a:p>
            <a:pPr>
              <a:defRPr>
                <a:solidFill>
                  <a:srgbClr val="FFFFFF"/>
                </a:solidFill>
              </a:defRPr>
            </a:pPr>
            <a:r>
              <a:t>A PRESS</a:t>
            </a:r>
          </a:p>
        </p:txBody>
      </p:sp>
      <p:sp>
        <p:nvSpPr>
          <p:cNvPr id="341" name="ON BUTTON…"/>
          <p:cNvSpPr txBox="1"/>
          <p:nvPr/>
        </p:nvSpPr>
        <p:spPr>
          <a:xfrm>
            <a:off x="8840755" y="4474254"/>
            <a:ext cx="2022654" cy="829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>
                <a:solidFill>
                  <a:srgbClr val="FFFFFF"/>
                </a:solidFill>
              </a:defRPr>
            </a:pPr>
            <a:r>
              <a:t>ON BUTTON</a:t>
            </a:r>
          </a:p>
          <a:p>
            <a:pPr>
              <a:defRPr>
                <a:solidFill>
                  <a:srgbClr val="FFFFFF"/>
                </a:solidFill>
              </a:defRPr>
            </a:pPr>
            <a:r>
              <a:t>B PRESS</a:t>
            </a:r>
          </a:p>
        </p:txBody>
      </p:sp>
      <p:sp>
        <p:nvSpPr>
          <p:cNvPr id="342" name="ON BUTTON…"/>
          <p:cNvSpPr txBox="1"/>
          <p:nvPr/>
        </p:nvSpPr>
        <p:spPr>
          <a:xfrm>
            <a:off x="8840755" y="6449863"/>
            <a:ext cx="2022654" cy="829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>
                <a:solidFill>
                  <a:srgbClr val="FFFFFF"/>
                </a:solidFill>
              </a:defRPr>
            </a:pPr>
            <a:r>
              <a:t>ON BUTTON</a:t>
            </a:r>
          </a:p>
          <a:p>
            <a:pPr>
              <a:defRPr>
                <a:solidFill>
                  <a:srgbClr val="FFFFFF"/>
                </a:solidFill>
              </a:defRPr>
            </a:pPr>
            <a:r>
              <a:t>A &amp; B PRESS</a:t>
            </a:r>
          </a:p>
        </p:txBody>
      </p:sp>
      <p:sp>
        <p:nvSpPr>
          <p:cNvPr id="343" name="Line"/>
          <p:cNvSpPr/>
          <p:nvPr/>
        </p:nvSpPr>
        <p:spPr>
          <a:xfrm>
            <a:off x="3178118" y="6039813"/>
            <a:ext cx="1" cy="837308"/>
          </a:xfrm>
          <a:prstGeom prst="line">
            <a:avLst/>
          </a:prstGeom>
          <a:ln w="63500">
            <a:solidFill>
              <a:srgbClr val="5E5E5E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44" name="Dingbat Check"/>
          <p:cNvSpPr/>
          <p:nvPr/>
        </p:nvSpPr>
        <p:spPr>
          <a:xfrm>
            <a:off x="10839342" y="2182045"/>
            <a:ext cx="1301542" cy="12368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2" h="20404" extrusionOk="0">
                <a:moveTo>
                  <a:pt x="19340" y="6"/>
                </a:moveTo>
                <a:cubicBezTo>
                  <a:pt x="18911" y="-308"/>
                  <a:pt x="8317" y="11620"/>
                  <a:pt x="6423" y="13985"/>
                </a:cubicBezTo>
                <a:cubicBezTo>
                  <a:pt x="6323" y="14108"/>
                  <a:pt x="6215" y="14226"/>
                  <a:pt x="6090" y="14370"/>
                </a:cubicBezTo>
                <a:cubicBezTo>
                  <a:pt x="5960" y="14216"/>
                  <a:pt x="5854" y="14096"/>
                  <a:pt x="5755" y="13971"/>
                </a:cubicBezTo>
                <a:cubicBezTo>
                  <a:pt x="4964" y="12967"/>
                  <a:pt x="4458" y="12167"/>
                  <a:pt x="3657" y="11171"/>
                </a:cubicBezTo>
                <a:cubicBezTo>
                  <a:pt x="3337" y="10773"/>
                  <a:pt x="2972" y="10410"/>
                  <a:pt x="2634" y="10026"/>
                </a:cubicBezTo>
                <a:cubicBezTo>
                  <a:pt x="2472" y="9843"/>
                  <a:pt x="2283" y="9849"/>
                  <a:pt x="2071" y="9915"/>
                </a:cubicBezTo>
                <a:cubicBezTo>
                  <a:pt x="1856" y="9981"/>
                  <a:pt x="1574" y="9982"/>
                  <a:pt x="1303" y="10152"/>
                </a:cubicBezTo>
                <a:cubicBezTo>
                  <a:pt x="1209" y="10262"/>
                  <a:pt x="1332" y="10438"/>
                  <a:pt x="1349" y="10609"/>
                </a:cubicBezTo>
                <a:cubicBezTo>
                  <a:pt x="1369" y="10821"/>
                  <a:pt x="603" y="10792"/>
                  <a:pt x="203" y="11061"/>
                </a:cubicBezTo>
                <a:cubicBezTo>
                  <a:pt x="111" y="11123"/>
                  <a:pt x="286" y="11375"/>
                  <a:pt x="227" y="11440"/>
                </a:cubicBezTo>
                <a:cubicBezTo>
                  <a:pt x="51" y="11634"/>
                  <a:pt x="-61" y="11588"/>
                  <a:pt x="36" y="11826"/>
                </a:cubicBezTo>
                <a:cubicBezTo>
                  <a:pt x="896" y="13941"/>
                  <a:pt x="2182" y="15733"/>
                  <a:pt x="3218" y="17879"/>
                </a:cubicBezTo>
                <a:cubicBezTo>
                  <a:pt x="4865" y="21292"/>
                  <a:pt x="5178" y="19166"/>
                  <a:pt x="5654" y="19575"/>
                </a:cubicBezTo>
                <a:cubicBezTo>
                  <a:pt x="7119" y="20836"/>
                  <a:pt x="6474" y="21179"/>
                  <a:pt x="9921" y="16770"/>
                </a:cubicBezTo>
                <a:cubicBezTo>
                  <a:pt x="11378" y="14721"/>
                  <a:pt x="19009" y="5203"/>
                  <a:pt x="20710" y="3334"/>
                </a:cubicBezTo>
                <a:cubicBezTo>
                  <a:pt x="20919" y="3106"/>
                  <a:pt x="21118" y="2879"/>
                  <a:pt x="21258" y="2594"/>
                </a:cubicBezTo>
                <a:cubicBezTo>
                  <a:pt x="21526" y="2050"/>
                  <a:pt x="21539" y="2066"/>
                  <a:pt x="21150" y="1624"/>
                </a:cubicBezTo>
                <a:cubicBezTo>
                  <a:pt x="21006" y="1461"/>
                  <a:pt x="20856" y="1427"/>
                  <a:pt x="20646" y="1437"/>
                </a:cubicBezTo>
                <a:cubicBezTo>
                  <a:pt x="20244" y="1456"/>
                  <a:pt x="20044" y="1227"/>
                  <a:pt x="20086" y="860"/>
                </a:cubicBezTo>
                <a:cubicBezTo>
                  <a:pt x="20096" y="778"/>
                  <a:pt x="20075" y="672"/>
                  <a:pt x="20023" y="612"/>
                </a:cubicBezTo>
                <a:cubicBezTo>
                  <a:pt x="19903" y="469"/>
                  <a:pt x="19492" y="117"/>
                  <a:pt x="19340" y="6"/>
                </a:cubicBezTo>
                <a:close/>
              </a:path>
            </a:pathLst>
          </a:custGeom>
          <a:solidFill>
            <a:srgbClr val="00A655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45" name="Dingbat Check"/>
          <p:cNvSpPr/>
          <p:nvPr/>
        </p:nvSpPr>
        <p:spPr>
          <a:xfrm>
            <a:off x="10966342" y="4070520"/>
            <a:ext cx="1301542" cy="12368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2" h="20404" extrusionOk="0">
                <a:moveTo>
                  <a:pt x="19340" y="6"/>
                </a:moveTo>
                <a:cubicBezTo>
                  <a:pt x="18911" y="-308"/>
                  <a:pt x="8317" y="11620"/>
                  <a:pt x="6423" y="13985"/>
                </a:cubicBezTo>
                <a:cubicBezTo>
                  <a:pt x="6323" y="14108"/>
                  <a:pt x="6215" y="14226"/>
                  <a:pt x="6090" y="14370"/>
                </a:cubicBezTo>
                <a:cubicBezTo>
                  <a:pt x="5960" y="14216"/>
                  <a:pt x="5854" y="14096"/>
                  <a:pt x="5755" y="13971"/>
                </a:cubicBezTo>
                <a:cubicBezTo>
                  <a:pt x="4964" y="12967"/>
                  <a:pt x="4458" y="12167"/>
                  <a:pt x="3657" y="11171"/>
                </a:cubicBezTo>
                <a:cubicBezTo>
                  <a:pt x="3337" y="10773"/>
                  <a:pt x="2972" y="10410"/>
                  <a:pt x="2634" y="10026"/>
                </a:cubicBezTo>
                <a:cubicBezTo>
                  <a:pt x="2472" y="9843"/>
                  <a:pt x="2283" y="9849"/>
                  <a:pt x="2071" y="9915"/>
                </a:cubicBezTo>
                <a:cubicBezTo>
                  <a:pt x="1856" y="9981"/>
                  <a:pt x="1574" y="9982"/>
                  <a:pt x="1303" y="10152"/>
                </a:cubicBezTo>
                <a:cubicBezTo>
                  <a:pt x="1209" y="10262"/>
                  <a:pt x="1332" y="10438"/>
                  <a:pt x="1349" y="10609"/>
                </a:cubicBezTo>
                <a:cubicBezTo>
                  <a:pt x="1369" y="10821"/>
                  <a:pt x="603" y="10792"/>
                  <a:pt x="203" y="11061"/>
                </a:cubicBezTo>
                <a:cubicBezTo>
                  <a:pt x="111" y="11123"/>
                  <a:pt x="286" y="11375"/>
                  <a:pt x="227" y="11440"/>
                </a:cubicBezTo>
                <a:cubicBezTo>
                  <a:pt x="51" y="11634"/>
                  <a:pt x="-61" y="11588"/>
                  <a:pt x="36" y="11826"/>
                </a:cubicBezTo>
                <a:cubicBezTo>
                  <a:pt x="896" y="13941"/>
                  <a:pt x="2182" y="15733"/>
                  <a:pt x="3218" y="17879"/>
                </a:cubicBezTo>
                <a:cubicBezTo>
                  <a:pt x="4865" y="21292"/>
                  <a:pt x="5178" y="19166"/>
                  <a:pt x="5654" y="19575"/>
                </a:cubicBezTo>
                <a:cubicBezTo>
                  <a:pt x="7119" y="20836"/>
                  <a:pt x="6474" y="21179"/>
                  <a:pt x="9921" y="16770"/>
                </a:cubicBezTo>
                <a:cubicBezTo>
                  <a:pt x="11378" y="14721"/>
                  <a:pt x="19009" y="5203"/>
                  <a:pt x="20710" y="3334"/>
                </a:cubicBezTo>
                <a:cubicBezTo>
                  <a:pt x="20919" y="3106"/>
                  <a:pt x="21118" y="2879"/>
                  <a:pt x="21258" y="2594"/>
                </a:cubicBezTo>
                <a:cubicBezTo>
                  <a:pt x="21526" y="2050"/>
                  <a:pt x="21539" y="2066"/>
                  <a:pt x="21150" y="1624"/>
                </a:cubicBezTo>
                <a:cubicBezTo>
                  <a:pt x="21006" y="1461"/>
                  <a:pt x="20856" y="1427"/>
                  <a:pt x="20646" y="1437"/>
                </a:cubicBezTo>
                <a:cubicBezTo>
                  <a:pt x="20244" y="1456"/>
                  <a:pt x="20044" y="1227"/>
                  <a:pt x="20086" y="860"/>
                </a:cubicBezTo>
                <a:cubicBezTo>
                  <a:pt x="20096" y="778"/>
                  <a:pt x="20075" y="672"/>
                  <a:pt x="20023" y="612"/>
                </a:cubicBezTo>
                <a:cubicBezTo>
                  <a:pt x="19903" y="469"/>
                  <a:pt x="19492" y="117"/>
                  <a:pt x="19340" y="6"/>
                </a:cubicBezTo>
                <a:close/>
              </a:path>
            </a:pathLst>
          </a:custGeom>
          <a:solidFill>
            <a:srgbClr val="00A655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46" name="Dingbat Check"/>
          <p:cNvSpPr/>
          <p:nvPr/>
        </p:nvSpPr>
        <p:spPr>
          <a:xfrm>
            <a:off x="6923617" y="2182045"/>
            <a:ext cx="1301543" cy="12368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2" h="20404" extrusionOk="0">
                <a:moveTo>
                  <a:pt x="19340" y="6"/>
                </a:moveTo>
                <a:cubicBezTo>
                  <a:pt x="18911" y="-308"/>
                  <a:pt x="8317" y="11620"/>
                  <a:pt x="6423" y="13985"/>
                </a:cubicBezTo>
                <a:cubicBezTo>
                  <a:pt x="6323" y="14108"/>
                  <a:pt x="6215" y="14226"/>
                  <a:pt x="6090" y="14370"/>
                </a:cubicBezTo>
                <a:cubicBezTo>
                  <a:pt x="5960" y="14216"/>
                  <a:pt x="5854" y="14096"/>
                  <a:pt x="5755" y="13971"/>
                </a:cubicBezTo>
                <a:cubicBezTo>
                  <a:pt x="4964" y="12967"/>
                  <a:pt x="4458" y="12167"/>
                  <a:pt x="3657" y="11171"/>
                </a:cubicBezTo>
                <a:cubicBezTo>
                  <a:pt x="3337" y="10773"/>
                  <a:pt x="2972" y="10410"/>
                  <a:pt x="2634" y="10026"/>
                </a:cubicBezTo>
                <a:cubicBezTo>
                  <a:pt x="2472" y="9843"/>
                  <a:pt x="2283" y="9849"/>
                  <a:pt x="2071" y="9915"/>
                </a:cubicBezTo>
                <a:cubicBezTo>
                  <a:pt x="1856" y="9981"/>
                  <a:pt x="1574" y="9982"/>
                  <a:pt x="1303" y="10152"/>
                </a:cubicBezTo>
                <a:cubicBezTo>
                  <a:pt x="1209" y="10262"/>
                  <a:pt x="1332" y="10438"/>
                  <a:pt x="1349" y="10609"/>
                </a:cubicBezTo>
                <a:cubicBezTo>
                  <a:pt x="1369" y="10821"/>
                  <a:pt x="603" y="10792"/>
                  <a:pt x="203" y="11061"/>
                </a:cubicBezTo>
                <a:cubicBezTo>
                  <a:pt x="111" y="11123"/>
                  <a:pt x="286" y="11375"/>
                  <a:pt x="227" y="11440"/>
                </a:cubicBezTo>
                <a:cubicBezTo>
                  <a:pt x="51" y="11634"/>
                  <a:pt x="-61" y="11588"/>
                  <a:pt x="36" y="11826"/>
                </a:cubicBezTo>
                <a:cubicBezTo>
                  <a:pt x="896" y="13941"/>
                  <a:pt x="2182" y="15733"/>
                  <a:pt x="3218" y="17879"/>
                </a:cubicBezTo>
                <a:cubicBezTo>
                  <a:pt x="4865" y="21292"/>
                  <a:pt x="5178" y="19166"/>
                  <a:pt x="5654" y="19575"/>
                </a:cubicBezTo>
                <a:cubicBezTo>
                  <a:pt x="7119" y="20836"/>
                  <a:pt x="6474" y="21179"/>
                  <a:pt x="9921" y="16770"/>
                </a:cubicBezTo>
                <a:cubicBezTo>
                  <a:pt x="11378" y="14721"/>
                  <a:pt x="19009" y="5203"/>
                  <a:pt x="20710" y="3334"/>
                </a:cubicBezTo>
                <a:cubicBezTo>
                  <a:pt x="20919" y="3106"/>
                  <a:pt x="21118" y="2879"/>
                  <a:pt x="21258" y="2594"/>
                </a:cubicBezTo>
                <a:cubicBezTo>
                  <a:pt x="21526" y="2050"/>
                  <a:pt x="21539" y="2066"/>
                  <a:pt x="21150" y="1624"/>
                </a:cubicBezTo>
                <a:cubicBezTo>
                  <a:pt x="21006" y="1461"/>
                  <a:pt x="20856" y="1427"/>
                  <a:pt x="20646" y="1437"/>
                </a:cubicBezTo>
                <a:cubicBezTo>
                  <a:pt x="20244" y="1456"/>
                  <a:pt x="20044" y="1227"/>
                  <a:pt x="20086" y="860"/>
                </a:cubicBezTo>
                <a:cubicBezTo>
                  <a:pt x="20096" y="778"/>
                  <a:pt x="20075" y="672"/>
                  <a:pt x="20023" y="612"/>
                </a:cubicBezTo>
                <a:cubicBezTo>
                  <a:pt x="19903" y="469"/>
                  <a:pt x="19492" y="117"/>
                  <a:pt x="19340" y="6"/>
                </a:cubicBezTo>
                <a:close/>
              </a:path>
            </a:pathLst>
          </a:custGeom>
          <a:solidFill>
            <a:srgbClr val="00A655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47" name="Dingbat Check"/>
          <p:cNvSpPr/>
          <p:nvPr/>
        </p:nvSpPr>
        <p:spPr>
          <a:xfrm>
            <a:off x="1234017" y="6981787"/>
            <a:ext cx="1301543" cy="12368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2" h="20404" extrusionOk="0">
                <a:moveTo>
                  <a:pt x="19340" y="6"/>
                </a:moveTo>
                <a:cubicBezTo>
                  <a:pt x="18911" y="-308"/>
                  <a:pt x="8317" y="11620"/>
                  <a:pt x="6423" y="13985"/>
                </a:cubicBezTo>
                <a:cubicBezTo>
                  <a:pt x="6323" y="14108"/>
                  <a:pt x="6215" y="14226"/>
                  <a:pt x="6090" y="14370"/>
                </a:cubicBezTo>
                <a:cubicBezTo>
                  <a:pt x="5960" y="14216"/>
                  <a:pt x="5854" y="14096"/>
                  <a:pt x="5755" y="13971"/>
                </a:cubicBezTo>
                <a:cubicBezTo>
                  <a:pt x="4964" y="12967"/>
                  <a:pt x="4458" y="12167"/>
                  <a:pt x="3657" y="11171"/>
                </a:cubicBezTo>
                <a:cubicBezTo>
                  <a:pt x="3337" y="10773"/>
                  <a:pt x="2972" y="10410"/>
                  <a:pt x="2634" y="10026"/>
                </a:cubicBezTo>
                <a:cubicBezTo>
                  <a:pt x="2472" y="9843"/>
                  <a:pt x="2283" y="9849"/>
                  <a:pt x="2071" y="9915"/>
                </a:cubicBezTo>
                <a:cubicBezTo>
                  <a:pt x="1856" y="9981"/>
                  <a:pt x="1574" y="9982"/>
                  <a:pt x="1303" y="10152"/>
                </a:cubicBezTo>
                <a:cubicBezTo>
                  <a:pt x="1209" y="10262"/>
                  <a:pt x="1332" y="10438"/>
                  <a:pt x="1349" y="10609"/>
                </a:cubicBezTo>
                <a:cubicBezTo>
                  <a:pt x="1369" y="10821"/>
                  <a:pt x="603" y="10792"/>
                  <a:pt x="203" y="11061"/>
                </a:cubicBezTo>
                <a:cubicBezTo>
                  <a:pt x="111" y="11123"/>
                  <a:pt x="286" y="11375"/>
                  <a:pt x="227" y="11440"/>
                </a:cubicBezTo>
                <a:cubicBezTo>
                  <a:pt x="51" y="11634"/>
                  <a:pt x="-61" y="11588"/>
                  <a:pt x="36" y="11826"/>
                </a:cubicBezTo>
                <a:cubicBezTo>
                  <a:pt x="896" y="13941"/>
                  <a:pt x="2182" y="15733"/>
                  <a:pt x="3218" y="17879"/>
                </a:cubicBezTo>
                <a:cubicBezTo>
                  <a:pt x="4865" y="21292"/>
                  <a:pt x="5178" y="19166"/>
                  <a:pt x="5654" y="19575"/>
                </a:cubicBezTo>
                <a:cubicBezTo>
                  <a:pt x="7119" y="20836"/>
                  <a:pt x="6474" y="21179"/>
                  <a:pt x="9921" y="16770"/>
                </a:cubicBezTo>
                <a:cubicBezTo>
                  <a:pt x="11378" y="14721"/>
                  <a:pt x="19009" y="5203"/>
                  <a:pt x="20710" y="3334"/>
                </a:cubicBezTo>
                <a:cubicBezTo>
                  <a:pt x="20919" y="3106"/>
                  <a:pt x="21118" y="2879"/>
                  <a:pt x="21258" y="2594"/>
                </a:cubicBezTo>
                <a:cubicBezTo>
                  <a:pt x="21526" y="2050"/>
                  <a:pt x="21539" y="2066"/>
                  <a:pt x="21150" y="1624"/>
                </a:cubicBezTo>
                <a:cubicBezTo>
                  <a:pt x="21006" y="1461"/>
                  <a:pt x="20856" y="1427"/>
                  <a:pt x="20646" y="1437"/>
                </a:cubicBezTo>
                <a:cubicBezTo>
                  <a:pt x="20244" y="1456"/>
                  <a:pt x="20044" y="1227"/>
                  <a:pt x="20086" y="860"/>
                </a:cubicBezTo>
                <a:cubicBezTo>
                  <a:pt x="20096" y="778"/>
                  <a:pt x="20075" y="672"/>
                  <a:pt x="20023" y="612"/>
                </a:cubicBezTo>
                <a:cubicBezTo>
                  <a:pt x="19903" y="469"/>
                  <a:pt x="19492" y="117"/>
                  <a:pt x="19340" y="6"/>
                </a:cubicBezTo>
                <a:close/>
              </a:path>
            </a:pathLst>
          </a:custGeom>
          <a:solidFill>
            <a:srgbClr val="00A655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350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355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351" name="Picture 3" descr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52" name="Picture 17" descr="Picture 17"/>
            <p:cNvPicPr>
              <a:picLocks noChangeAspect="1"/>
            </p:cNvPicPr>
            <p:nvPr/>
          </p:nvPicPr>
          <p:blipFill>
            <a:blip r:embed="rId3"/>
            <a:srcRect r="18771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53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54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grpSp>
        <p:nvGrpSpPr>
          <p:cNvPr id="358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356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57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sp>
        <p:nvSpPr>
          <p:cNvPr id="35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13</a:t>
            </a:fld>
            <a:endParaRPr/>
          </a:p>
        </p:txBody>
      </p:sp>
      <p:sp>
        <p:nvSpPr>
          <p:cNvPr id="360" name="Getquestion cod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Getquestion code</a:t>
            </a:r>
          </a:p>
        </p:txBody>
      </p:sp>
      <p:pic>
        <p:nvPicPr>
          <p:cNvPr id="361" name="Screenshot 2019-02-21 at 11.30.20.png" descr="Screenshot 2019-02-21 at 11.30.2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3995" y="2555757"/>
            <a:ext cx="9454653" cy="491116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364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369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365" name="Picture 3" descr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66" name="Picture 17" descr="Picture 17"/>
            <p:cNvPicPr>
              <a:picLocks noChangeAspect="1"/>
            </p:cNvPicPr>
            <p:nvPr/>
          </p:nvPicPr>
          <p:blipFill>
            <a:blip r:embed="rId3"/>
            <a:srcRect r="18771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67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68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grpSp>
        <p:nvGrpSpPr>
          <p:cNvPr id="372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370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71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sp>
        <p:nvSpPr>
          <p:cNvPr id="37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14</a:t>
            </a:fld>
            <a:endParaRPr/>
          </a:p>
        </p:txBody>
      </p:sp>
      <p:sp>
        <p:nvSpPr>
          <p:cNvPr id="374" name="PLAYGAME Algorithm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PLAYGAME Algorithm</a:t>
            </a:r>
          </a:p>
        </p:txBody>
      </p:sp>
      <p:sp>
        <p:nvSpPr>
          <p:cNvPr id="375" name="FUNCTION PlayGame…"/>
          <p:cNvSpPr txBox="1"/>
          <p:nvPr/>
        </p:nvSpPr>
        <p:spPr>
          <a:xfrm>
            <a:off x="649528" y="2595735"/>
            <a:ext cx="11705743" cy="41424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2000" b="0">
                <a:latin typeface="Calibri"/>
                <a:ea typeface="Calibri"/>
                <a:cs typeface="Calibri"/>
                <a:sym typeface="Calibri"/>
              </a:defRPr>
            </a:pPr>
            <a:r>
              <a:t>FUNCTION PlayGame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2000" b="0">
                <a:latin typeface="Calibri"/>
                <a:ea typeface="Calibri"/>
                <a:cs typeface="Calibri"/>
                <a:sym typeface="Calibri"/>
              </a:defRPr>
            </a:pPr>
            <a:r>
              <a:t>	CALL FUNCTION ChoosePlayer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2000" b="0">
                <a:latin typeface="Calibri"/>
                <a:ea typeface="Calibri"/>
                <a:cs typeface="Calibri"/>
                <a:sym typeface="Calibri"/>
              </a:defRPr>
            </a:pPr>
            <a:r>
              <a:t>	CALL FUNCTION GetQuestion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2000" b="0">
                <a:latin typeface="Calibri"/>
                <a:ea typeface="Calibri"/>
                <a:cs typeface="Calibri"/>
                <a:sym typeface="Calibri"/>
              </a:defRPr>
            </a:pPr>
            <a:r>
              <a:t>	Show string “What is”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2000" b="0">
                <a:latin typeface="Calibri"/>
                <a:ea typeface="Calibri"/>
                <a:cs typeface="Calibri"/>
                <a:sym typeface="Calibri"/>
              </a:defRPr>
            </a:pPr>
            <a:r>
              <a:t>	Show number Number1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2000" b="0">
                <a:latin typeface="Calibri"/>
                <a:ea typeface="Calibri"/>
                <a:cs typeface="Calibri"/>
                <a:sym typeface="Calibri"/>
              </a:defRPr>
            </a:pPr>
            <a:r>
              <a:t>	IF operator = 0 THEN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2000" b="0">
                <a:latin typeface="Calibri"/>
                <a:ea typeface="Calibri"/>
                <a:cs typeface="Calibri"/>
                <a:sym typeface="Calibri"/>
              </a:defRPr>
            </a:pPr>
            <a:r>
              <a:t>		Show string “+”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2000" b="0">
                <a:latin typeface="Calibri"/>
                <a:ea typeface="Calibri"/>
                <a:cs typeface="Calibri"/>
                <a:sym typeface="Calibri"/>
              </a:defRPr>
            </a:pPr>
            <a:r>
              <a:t>	ELSE IF operator = 1 THEN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2000" b="0">
                <a:latin typeface="Calibri"/>
                <a:ea typeface="Calibri"/>
                <a:cs typeface="Calibri"/>
                <a:sym typeface="Calibri"/>
              </a:defRPr>
            </a:pPr>
            <a:r>
              <a:t>		Show string “*”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2000" b="0">
                <a:latin typeface="Calibri"/>
                <a:ea typeface="Calibri"/>
                <a:cs typeface="Calibri"/>
                <a:sym typeface="Calibri"/>
              </a:defRPr>
            </a:pPr>
            <a:r>
              <a:t>	ELSE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2000" b="0">
                <a:latin typeface="Calibri"/>
                <a:ea typeface="Calibri"/>
                <a:cs typeface="Calibri"/>
                <a:sym typeface="Calibri"/>
              </a:defRPr>
            </a:pPr>
            <a:r>
              <a:t>		Show string “-”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2000" b="0">
                <a:latin typeface="Calibri"/>
                <a:ea typeface="Calibri"/>
                <a:cs typeface="Calibri"/>
                <a:sym typeface="Calibri"/>
              </a:defRPr>
            </a:pPr>
            <a:r>
              <a:t>	Show number Number2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2000" b="0">
                <a:latin typeface="Calibri"/>
                <a:ea typeface="Calibri"/>
                <a:cs typeface="Calibri"/>
                <a:sym typeface="Calibri"/>
              </a:defRPr>
            </a:pPr>
            <a:r>
              <a:t>	Show string “?”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378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383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379" name="Picture 3" descr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80" name="Picture 17" descr="Picture 17"/>
            <p:cNvPicPr>
              <a:picLocks noChangeAspect="1"/>
            </p:cNvPicPr>
            <p:nvPr/>
          </p:nvPicPr>
          <p:blipFill>
            <a:blip r:embed="rId3"/>
            <a:srcRect r="18771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81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82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grpSp>
        <p:nvGrpSpPr>
          <p:cNvPr id="386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384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85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sp>
        <p:nvSpPr>
          <p:cNvPr id="38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15</a:t>
            </a:fld>
            <a:endParaRPr/>
          </a:p>
        </p:txBody>
      </p:sp>
      <p:sp>
        <p:nvSpPr>
          <p:cNvPr id="388" name="PLAYGAME COD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PLAYGAME CODE</a:t>
            </a:r>
          </a:p>
        </p:txBody>
      </p:sp>
      <p:pic>
        <p:nvPicPr>
          <p:cNvPr id="389" name="Screenshot 2019-02-20 at 14.12.36.png" descr="Screenshot 2019-02-20 at 14.12.3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7393" y="1673304"/>
            <a:ext cx="4719550" cy="696296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392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397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393" name="Picture 3" descr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94" name="Picture 17" descr="Picture 17"/>
            <p:cNvPicPr>
              <a:picLocks noChangeAspect="1"/>
            </p:cNvPicPr>
            <p:nvPr/>
          </p:nvPicPr>
          <p:blipFill>
            <a:blip r:embed="rId3"/>
            <a:srcRect r="18771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95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96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grpSp>
        <p:nvGrpSpPr>
          <p:cNvPr id="400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398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99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sp>
        <p:nvSpPr>
          <p:cNvPr id="40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16</a:t>
            </a:fld>
            <a:endParaRPr/>
          </a:p>
        </p:txBody>
      </p:sp>
      <p:sp>
        <p:nvSpPr>
          <p:cNvPr id="402" name="PLAYGAME COD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PLAYGAME CODE</a:t>
            </a:r>
          </a:p>
        </p:txBody>
      </p:sp>
      <p:pic>
        <p:nvPicPr>
          <p:cNvPr id="403" name="Screenshot 2019-02-20 at 14.14.00.png" descr="Screenshot 2019-02-20 at 14.14.0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4156" y="1456700"/>
            <a:ext cx="4537634" cy="750298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406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411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407" name="Picture 3" descr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08" name="Picture 17" descr="Picture 17"/>
            <p:cNvPicPr>
              <a:picLocks noChangeAspect="1"/>
            </p:cNvPicPr>
            <p:nvPr/>
          </p:nvPicPr>
          <p:blipFill>
            <a:blip r:embed="rId3"/>
            <a:srcRect r="18771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09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10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grpSp>
        <p:nvGrpSpPr>
          <p:cNvPr id="414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412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13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sp>
        <p:nvSpPr>
          <p:cNvPr id="4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17</a:t>
            </a:fld>
            <a:endParaRPr/>
          </a:p>
        </p:txBody>
      </p:sp>
      <p:sp>
        <p:nvSpPr>
          <p:cNvPr id="416" name="On button A &amp; b pressed ALGORITHM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On button A &amp; b pressed ALGORITHM</a:t>
            </a:r>
          </a:p>
        </p:txBody>
      </p:sp>
      <p:sp>
        <p:nvSpPr>
          <p:cNvPr id="417" name="On Button A+B press…"/>
          <p:cNvSpPr txBox="1"/>
          <p:nvPr/>
        </p:nvSpPr>
        <p:spPr>
          <a:xfrm>
            <a:off x="649528" y="2595735"/>
            <a:ext cx="11705743" cy="4441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1700" b="0">
                <a:latin typeface="Calibri"/>
                <a:ea typeface="Calibri"/>
                <a:cs typeface="Calibri"/>
                <a:sym typeface="Calibri"/>
              </a:defRPr>
            </a:pPr>
            <a:r>
              <a:t>On Button A+B press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1700" b="0">
                <a:latin typeface="Calibri"/>
                <a:ea typeface="Calibri"/>
                <a:cs typeface="Calibri"/>
                <a:sym typeface="Calibri"/>
              </a:defRPr>
            </a:pPr>
            <a:r>
              <a:t>	IF PlayerAnswer = Answer THEN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1700" b="0">
                <a:latin typeface="Calibri"/>
                <a:ea typeface="Calibri"/>
                <a:cs typeface="Calibri"/>
                <a:sym typeface="Calibri"/>
              </a:defRPr>
            </a:pPr>
            <a:r>
              <a:t>		IF CurrentPlayer = 0 THEN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1700" b="0">
                <a:latin typeface="Calibri"/>
                <a:ea typeface="Calibri"/>
                <a:cs typeface="Calibri"/>
                <a:sym typeface="Calibri"/>
              </a:defRPr>
            </a:pPr>
            <a:r>
              <a:t>			Change Player1Score by 1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1700" b="0">
                <a:latin typeface="Calibri"/>
                <a:ea typeface="Calibri"/>
                <a:cs typeface="Calibri"/>
                <a:sym typeface="Calibri"/>
              </a:defRPr>
            </a:pPr>
            <a:r>
              <a:t>		ELSE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1700" b="0">
                <a:latin typeface="Calibri"/>
                <a:ea typeface="Calibri"/>
                <a:cs typeface="Calibri"/>
                <a:sym typeface="Calibri"/>
              </a:defRPr>
            </a:pPr>
            <a:r>
              <a:t>			Change Player2Score by 1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1700" b="0">
                <a:latin typeface="Calibri"/>
                <a:ea typeface="Calibri"/>
                <a:cs typeface="Calibri"/>
                <a:sym typeface="Calibri"/>
              </a:defRPr>
            </a:pPr>
            <a:r>
              <a:t>	ELSE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1700" b="0">
                <a:latin typeface="Calibri"/>
                <a:ea typeface="Calibri"/>
                <a:cs typeface="Calibri"/>
                <a:sym typeface="Calibri"/>
              </a:defRPr>
            </a:pPr>
            <a:r>
              <a:t>		IF CurrentPlayer = 0 THEN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1700" b="0">
                <a:latin typeface="Calibri"/>
                <a:ea typeface="Calibri"/>
                <a:cs typeface="Calibri"/>
                <a:sym typeface="Calibri"/>
              </a:defRPr>
            </a:pPr>
            <a:r>
              <a:t>			Change Player1Score by -1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1700" b="0">
                <a:latin typeface="Calibri"/>
                <a:ea typeface="Calibri"/>
                <a:cs typeface="Calibri"/>
                <a:sym typeface="Calibri"/>
              </a:defRPr>
            </a:pPr>
            <a:r>
              <a:t>		ELSE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1700" b="0">
                <a:latin typeface="Calibri"/>
                <a:ea typeface="Calibri"/>
                <a:cs typeface="Calibri"/>
                <a:sym typeface="Calibri"/>
              </a:defRPr>
            </a:pPr>
            <a:r>
              <a:t>			Change Player2Score by -1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1700" b="0">
                <a:latin typeface="Calibri"/>
                <a:ea typeface="Calibri"/>
                <a:cs typeface="Calibri"/>
                <a:sym typeface="Calibri"/>
              </a:defRPr>
            </a:pPr>
            <a:r>
              <a:t>	IF Player1Score = 5 OR Player2Score = 5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1700" b="0">
                <a:latin typeface="Calibri"/>
                <a:ea typeface="Calibri"/>
                <a:cs typeface="Calibri"/>
                <a:sym typeface="Calibri"/>
              </a:defRPr>
            </a:pPr>
            <a:r>
              <a:t>		Display string “WINNER”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1700" b="0">
                <a:latin typeface="Calibri"/>
                <a:ea typeface="Calibri"/>
                <a:cs typeface="Calibri"/>
                <a:sym typeface="Calibri"/>
              </a:defRPr>
            </a:pPr>
            <a:r>
              <a:t>		Set all lights to green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1700" b="0">
                <a:latin typeface="Calibri"/>
                <a:ea typeface="Calibri"/>
                <a:cs typeface="Calibri"/>
                <a:sym typeface="Calibri"/>
              </a:defRPr>
            </a:pPr>
            <a:r>
              <a:t>	ELSE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1700" b="0">
                <a:latin typeface="Calibri"/>
                <a:ea typeface="Calibri"/>
                <a:cs typeface="Calibri"/>
                <a:sym typeface="Calibri"/>
              </a:defRPr>
            </a:pPr>
            <a:r>
              <a:t>		CALL FUNCTION PlayGame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420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425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421" name="Picture 3" descr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22" name="Picture 17" descr="Picture 17"/>
            <p:cNvPicPr>
              <a:picLocks noChangeAspect="1"/>
            </p:cNvPicPr>
            <p:nvPr/>
          </p:nvPicPr>
          <p:blipFill>
            <a:blip r:embed="rId3"/>
            <a:srcRect r="18771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23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24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grpSp>
        <p:nvGrpSpPr>
          <p:cNvPr id="428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426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27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sp>
        <p:nvSpPr>
          <p:cNvPr id="42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18</a:t>
            </a:fld>
            <a:endParaRPr/>
          </a:p>
        </p:txBody>
      </p:sp>
      <p:sp>
        <p:nvSpPr>
          <p:cNvPr id="430" name="On button A &amp; b pressed ALGORITHM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On button A &amp; b pressed ALGORITHM 2</a:t>
            </a:r>
          </a:p>
        </p:txBody>
      </p:sp>
      <p:sp>
        <p:nvSpPr>
          <p:cNvPr id="431" name="On Button A+B press…"/>
          <p:cNvSpPr txBox="1"/>
          <p:nvPr/>
        </p:nvSpPr>
        <p:spPr>
          <a:xfrm>
            <a:off x="649528" y="2595735"/>
            <a:ext cx="11705743" cy="61184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1600" b="0">
                <a:latin typeface="Calibri"/>
                <a:ea typeface="Calibri"/>
                <a:cs typeface="Calibri"/>
                <a:sym typeface="Calibri"/>
              </a:defRPr>
            </a:pPr>
            <a:r>
              <a:t>On Button A+B press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1600" b="0">
                <a:latin typeface="Calibri"/>
                <a:ea typeface="Calibri"/>
                <a:cs typeface="Calibri"/>
                <a:sym typeface="Calibri"/>
              </a:defRPr>
            </a:pPr>
            <a:r>
              <a:t>	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Change AreYouSure by 1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1600"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	IF AreYouSure = 1 THEN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1600"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		Show number PlayerAnswer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1600"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		Show string “OK?”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1600"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	ELSE IF AreYouSure &gt; 1 THEN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1600" b="0">
                <a:latin typeface="Calibri"/>
                <a:ea typeface="Calibri"/>
                <a:cs typeface="Calibri"/>
                <a:sym typeface="Calibri"/>
              </a:defRPr>
            </a:pPr>
            <a:r>
              <a:t>		IF PlayerAnswer = Answer THEN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1600" b="0">
                <a:latin typeface="Calibri"/>
                <a:ea typeface="Calibri"/>
                <a:cs typeface="Calibri"/>
                <a:sym typeface="Calibri"/>
              </a:defRPr>
            </a:pPr>
            <a:r>
              <a:t>			IF CurrentPlayer = 0 THEN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1600" b="0">
                <a:latin typeface="Calibri"/>
                <a:ea typeface="Calibri"/>
                <a:cs typeface="Calibri"/>
                <a:sym typeface="Calibri"/>
              </a:defRPr>
            </a:pPr>
            <a:r>
              <a:t>				Change Player1Score by 1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1600" b="0">
                <a:latin typeface="Calibri"/>
                <a:ea typeface="Calibri"/>
                <a:cs typeface="Calibri"/>
                <a:sym typeface="Calibri"/>
              </a:defRPr>
            </a:pPr>
            <a:r>
              <a:t>			ELSE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1600" b="0">
                <a:latin typeface="Calibri"/>
                <a:ea typeface="Calibri"/>
                <a:cs typeface="Calibri"/>
                <a:sym typeface="Calibri"/>
              </a:defRPr>
            </a:pPr>
            <a:r>
              <a:t>				Change Player2Score by 1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1600" b="0">
                <a:latin typeface="Calibri"/>
                <a:ea typeface="Calibri"/>
                <a:cs typeface="Calibri"/>
                <a:sym typeface="Calibri"/>
              </a:defRPr>
            </a:pPr>
            <a:r>
              <a:t>		ELSE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1600" b="0">
                <a:latin typeface="Calibri"/>
                <a:ea typeface="Calibri"/>
                <a:cs typeface="Calibri"/>
                <a:sym typeface="Calibri"/>
              </a:defRPr>
            </a:pPr>
            <a:r>
              <a:t>			IF CurrentPlayer = 0 THEN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1600" b="0">
                <a:latin typeface="Calibri"/>
                <a:ea typeface="Calibri"/>
                <a:cs typeface="Calibri"/>
                <a:sym typeface="Calibri"/>
              </a:defRPr>
            </a:pPr>
            <a:r>
              <a:t>				Change Player1Score by -1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1600" b="0">
                <a:latin typeface="Calibri"/>
                <a:ea typeface="Calibri"/>
                <a:cs typeface="Calibri"/>
                <a:sym typeface="Calibri"/>
              </a:defRPr>
            </a:pPr>
            <a:r>
              <a:t>			ELSE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1600" b="0">
                <a:latin typeface="Calibri"/>
                <a:ea typeface="Calibri"/>
                <a:cs typeface="Calibri"/>
                <a:sym typeface="Calibri"/>
              </a:defRPr>
            </a:pPr>
            <a:r>
              <a:t>				Change Player2Score by -1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1600" b="0">
                <a:latin typeface="Calibri"/>
                <a:ea typeface="Calibri"/>
                <a:cs typeface="Calibri"/>
                <a:sym typeface="Calibri"/>
              </a:defRPr>
            </a:pPr>
            <a:r>
              <a:t>		IF Player1Score = 5 OR Player2Score = 5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1600" b="0">
                <a:latin typeface="Calibri"/>
                <a:ea typeface="Calibri"/>
                <a:cs typeface="Calibri"/>
                <a:sym typeface="Calibri"/>
              </a:defRPr>
            </a:pPr>
            <a:r>
              <a:t>			Display string “WINNER”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1600" b="0">
                <a:latin typeface="Calibri"/>
                <a:ea typeface="Calibri"/>
                <a:cs typeface="Calibri"/>
                <a:sym typeface="Calibri"/>
              </a:defRPr>
            </a:pPr>
            <a:r>
              <a:t>			Set all lights to green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1600" b="0">
                <a:latin typeface="Calibri"/>
                <a:ea typeface="Calibri"/>
                <a:cs typeface="Calibri"/>
                <a:sym typeface="Calibri"/>
              </a:defRPr>
            </a:pPr>
            <a:r>
              <a:t>		ELSE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1600" b="0">
                <a:latin typeface="Calibri"/>
                <a:ea typeface="Calibri"/>
                <a:cs typeface="Calibri"/>
                <a:sym typeface="Calibri"/>
              </a:defRPr>
            </a:pPr>
            <a:r>
              <a:t>			CALL FUNCTION PlayGame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1600" b="0">
                <a:latin typeface="Calibri"/>
                <a:ea typeface="Calibri"/>
                <a:cs typeface="Calibri"/>
                <a:sym typeface="Calibri"/>
              </a:defRPr>
            </a:pPr>
            <a:r>
              <a:t>		END IF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1600" b="0">
                <a:latin typeface="Calibri"/>
                <a:ea typeface="Calibri"/>
                <a:cs typeface="Calibri"/>
                <a:sym typeface="Calibri"/>
              </a:defRPr>
            </a:pPr>
            <a:r>
              <a:t>	END IF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434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439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435" name="Picture 3" descr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36" name="Picture 17" descr="Picture 17"/>
            <p:cNvPicPr>
              <a:picLocks noChangeAspect="1"/>
            </p:cNvPicPr>
            <p:nvPr/>
          </p:nvPicPr>
          <p:blipFill>
            <a:blip r:embed="rId3"/>
            <a:srcRect r="18771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37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38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grpSp>
        <p:nvGrpSpPr>
          <p:cNvPr id="442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440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41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sp>
        <p:nvSpPr>
          <p:cNvPr id="44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19</a:t>
            </a:fld>
            <a:endParaRPr/>
          </a:p>
        </p:txBody>
      </p:sp>
      <p:sp>
        <p:nvSpPr>
          <p:cNvPr id="444" name="On button A &amp; b pressed COD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On button A &amp; b pressed CODE</a:t>
            </a:r>
          </a:p>
        </p:txBody>
      </p:sp>
      <p:pic>
        <p:nvPicPr>
          <p:cNvPr id="445" name="Screenshot 2019-02-21 at 11.23.28.png" descr="Screenshot 2019-02-21 at 11.23.28.png"/>
          <p:cNvPicPr>
            <a:picLocks noChangeAspect="1"/>
          </p:cNvPicPr>
          <p:nvPr/>
        </p:nvPicPr>
        <p:blipFill>
          <a:blip r:embed="rId4"/>
          <a:srcRect b="54191"/>
          <a:stretch>
            <a:fillRect/>
          </a:stretch>
        </p:blipFill>
        <p:spPr>
          <a:xfrm>
            <a:off x="3101906" y="2438176"/>
            <a:ext cx="5882163" cy="624238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Line"/>
          <p:cNvSpPr/>
          <p:nvPr/>
        </p:nvSpPr>
        <p:spPr>
          <a:xfrm>
            <a:off x="6006521" y="5515014"/>
            <a:ext cx="1" cy="1322116"/>
          </a:xfrm>
          <a:prstGeom prst="line">
            <a:avLst/>
          </a:prstGeom>
          <a:ln w="63500">
            <a:solidFill>
              <a:srgbClr val="5E5E5E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48" name="Line"/>
          <p:cNvSpPr/>
          <p:nvPr/>
        </p:nvSpPr>
        <p:spPr>
          <a:xfrm>
            <a:off x="3154121" y="5495193"/>
            <a:ext cx="2612490" cy="5717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0" y="21600"/>
                </a:lnTo>
              </a:path>
            </a:pathLst>
          </a:custGeom>
          <a:ln w="63500">
            <a:solidFill>
              <a:srgbClr val="5E5E5E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pSp>
        <p:nvGrpSpPr>
          <p:cNvPr id="151" name="Group"/>
          <p:cNvGrpSpPr/>
          <p:nvPr/>
        </p:nvGrpSpPr>
        <p:grpSpPr>
          <a:xfrm>
            <a:off x="7361835" y="4859843"/>
            <a:ext cx="1267960" cy="2017278"/>
            <a:chOff x="0" y="0"/>
            <a:chExt cx="1267958" cy="2017276"/>
          </a:xfrm>
        </p:grpSpPr>
        <p:sp>
          <p:nvSpPr>
            <p:cNvPr id="149" name="Line"/>
            <p:cNvSpPr/>
            <p:nvPr/>
          </p:nvSpPr>
          <p:spPr>
            <a:xfrm flipH="1" flipV="1">
              <a:off x="-1" y="28116"/>
              <a:ext cx="566044" cy="1"/>
            </a:xfrm>
            <a:prstGeom prst="line">
              <a:avLst/>
            </a:prstGeom>
            <a:noFill/>
            <a:ln w="63500" cap="flat">
              <a:solidFill>
                <a:srgbClr val="5E5E5E"/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50" name="Line"/>
            <p:cNvSpPr/>
            <p:nvPr/>
          </p:nvSpPr>
          <p:spPr>
            <a:xfrm>
              <a:off x="535259" y="0"/>
              <a:ext cx="732700" cy="20172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</a:path>
              </a:pathLst>
            </a:custGeom>
            <a:noFill/>
            <a:ln w="63500" cap="flat">
              <a:solidFill>
                <a:srgbClr val="5E5E5E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sp>
        <p:nvSpPr>
          <p:cNvPr id="152" name="Line"/>
          <p:cNvSpPr/>
          <p:nvPr/>
        </p:nvSpPr>
        <p:spPr>
          <a:xfrm>
            <a:off x="6006521" y="3512606"/>
            <a:ext cx="1" cy="629740"/>
          </a:xfrm>
          <a:prstGeom prst="line">
            <a:avLst/>
          </a:prstGeom>
          <a:ln w="63500">
            <a:solidFill>
              <a:srgbClr val="5E5E5E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53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154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159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155" name="Picture 3" descr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6" name="Picture 17" descr="Picture 17"/>
            <p:cNvPicPr>
              <a:picLocks noChangeAspect="1"/>
            </p:cNvPicPr>
            <p:nvPr/>
          </p:nvPicPr>
          <p:blipFill>
            <a:blip r:embed="rId3"/>
            <a:srcRect r="18771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57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58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grpSp>
        <p:nvGrpSpPr>
          <p:cNvPr id="162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160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1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sp>
        <p:nvSpPr>
          <p:cNvPr id="1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203599" y="9045703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2</a:t>
            </a:fld>
            <a:endParaRPr/>
          </a:p>
        </p:txBody>
      </p:sp>
      <p:sp>
        <p:nvSpPr>
          <p:cNvPr id="164" name="Path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Path</a:t>
            </a:r>
          </a:p>
        </p:txBody>
      </p:sp>
      <p:sp>
        <p:nvSpPr>
          <p:cNvPr id="165" name="Rounded Rectangle"/>
          <p:cNvSpPr/>
          <p:nvPr/>
        </p:nvSpPr>
        <p:spPr>
          <a:xfrm>
            <a:off x="4756742" y="2278325"/>
            <a:ext cx="2499560" cy="1270001"/>
          </a:xfrm>
          <a:prstGeom prst="roundRect">
            <a:avLst>
              <a:gd name="adj" fmla="val 15000"/>
            </a:avLst>
          </a:prstGeom>
          <a:solidFill>
            <a:srgbClr val="1E90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6" name="Rounded Rectangle"/>
          <p:cNvSpPr/>
          <p:nvPr/>
        </p:nvSpPr>
        <p:spPr>
          <a:xfrm>
            <a:off x="4756742" y="4253934"/>
            <a:ext cx="2499560" cy="1270001"/>
          </a:xfrm>
          <a:prstGeom prst="roundRect">
            <a:avLst>
              <a:gd name="adj" fmla="val 15000"/>
            </a:avLst>
          </a:prstGeom>
          <a:solidFill>
            <a:srgbClr val="1E90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7" name="Rounded Rectangle"/>
          <p:cNvSpPr/>
          <p:nvPr/>
        </p:nvSpPr>
        <p:spPr>
          <a:xfrm>
            <a:off x="4656298" y="6972235"/>
            <a:ext cx="2499560" cy="1270001"/>
          </a:xfrm>
          <a:prstGeom prst="roundRect">
            <a:avLst>
              <a:gd name="adj" fmla="val 15000"/>
            </a:avLst>
          </a:prstGeom>
          <a:solidFill>
            <a:srgbClr val="1E90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8" name="Rounded Rectangle"/>
          <p:cNvSpPr/>
          <p:nvPr/>
        </p:nvSpPr>
        <p:spPr>
          <a:xfrm>
            <a:off x="1928338" y="6972235"/>
            <a:ext cx="2499560" cy="1270001"/>
          </a:xfrm>
          <a:prstGeom prst="roundRect">
            <a:avLst>
              <a:gd name="adj" fmla="val 15000"/>
            </a:avLst>
          </a:prstGeom>
          <a:solidFill>
            <a:srgbClr val="1E90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9" name="Rounded Rectangle"/>
          <p:cNvSpPr/>
          <p:nvPr/>
        </p:nvSpPr>
        <p:spPr>
          <a:xfrm>
            <a:off x="8602302" y="2278325"/>
            <a:ext cx="2499560" cy="1270001"/>
          </a:xfrm>
          <a:prstGeom prst="roundRect">
            <a:avLst>
              <a:gd name="adj" fmla="val 15000"/>
            </a:avLst>
          </a:prstGeom>
          <a:solidFill>
            <a:srgbClr val="D402D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70" name="Rounded Rectangle"/>
          <p:cNvSpPr/>
          <p:nvPr/>
        </p:nvSpPr>
        <p:spPr>
          <a:xfrm>
            <a:off x="8602302" y="4253934"/>
            <a:ext cx="2499560" cy="1270001"/>
          </a:xfrm>
          <a:prstGeom prst="roundRect">
            <a:avLst>
              <a:gd name="adj" fmla="val 15000"/>
            </a:avLst>
          </a:prstGeom>
          <a:solidFill>
            <a:srgbClr val="D402D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71" name="Rounded Rectangle"/>
          <p:cNvSpPr/>
          <p:nvPr/>
        </p:nvSpPr>
        <p:spPr>
          <a:xfrm>
            <a:off x="8602302" y="6229543"/>
            <a:ext cx="2499560" cy="1270001"/>
          </a:xfrm>
          <a:prstGeom prst="roundRect">
            <a:avLst>
              <a:gd name="adj" fmla="val 15000"/>
            </a:avLst>
          </a:prstGeom>
          <a:solidFill>
            <a:srgbClr val="D402D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72" name="START"/>
          <p:cNvSpPr txBox="1"/>
          <p:nvPr/>
        </p:nvSpPr>
        <p:spPr>
          <a:xfrm>
            <a:off x="5466568" y="2682795"/>
            <a:ext cx="1079907" cy="461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t>START</a:t>
            </a:r>
          </a:p>
        </p:txBody>
      </p:sp>
      <p:sp>
        <p:nvSpPr>
          <p:cNvPr id="173" name="PLAY GAME"/>
          <p:cNvSpPr txBox="1"/>
          <p:nvPr/>
        </p:nvSpPr>
        <p:spPr>
          <a:xfrm>
            <a:off x="5063165" y="4658404"/>
            <a:ext cx="1886713" cy="461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t>PLAY GAME</a:t>
            </a:r>
          </a:p>
        </p:txBody>
      </p:sp>
      <p:sp>
        <p:nvSpPr>
          <p:cNvPr id="174" name="GET…"/>
          <p:cNvSpPr txBox="1"/>
          <p:nvPr/>
        </p:nvSpPr>
        <p:spPr>
          <a:xfrm>
            <a:off x="5050199" y="7192556"/>
            <a:ext cx="1711758" cy="829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>
                <a:solidFill>
                  <a:srgbClr val="FFFFFF"/>
                </a:solidFill>
              </a:defRPr>
            </a:pPr>
            <a:r>
              <a:t>GET </a:t>
            </a:r>
          </a:p>
          <a:p>
            <a:pPr>
              <a:defRPr>
                <a:solidFill>
                  <a:srgbClr val="FFFFFF"/>
                </a:solidFill>
              </a:defRPr>
            </a:pPr>
            <a:r>
              <a:t>QUESTION</a:t>
            </a:r>
          </a:p>
        </p:txBody>
      </p:sp>
      <p:sp>
        <p:nvSpPr>
          <p:cNvPr id="175" name="CHOOSE…"/>
          <p:cNvSpPr txBox="1"/>
          <p:nvPr/>
        </p:nvSpPr>
        <p:spPr>
          <a:xfrm>
            <a:off x="2417946" y="7192556"/>
            <a:ext cx="1520344" cy="829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>
                <a:solidFill>
                  <a:srgbClr val="FFFFFF"/>
                </a:solidFill>
              </a:defRPr>
            </a:pPr>
            <a:r>
              <a:t>CHOOSE</a:t>
            </a:r>
          </a:p>
          <a:p>
            <a:pPr>
              <a:defRPr>
                <a:solidFill>
                  <a:srgbClr val="FFFFFF"/>
                </a:solidFill>
              </a:defRPr>
            </a:pPr>
            <a:r>
              <a:t>PLAYER</a:t>
            </a:r>
          </a:p>
        </p:txBody>
      </p:sp>
      <p:sp>
        <p:nvSpPr>
          <p:cNvPr id="176" name="ON BUTTON…"/>
          <p:cNvSpPr txBox="1"/>
          <p:nvPr/>
        </p:nvSpPr>
        <p:spPr>
          <a:xfrm>
            <a:off x="8840755" y="2498645"/>
            <a:ext cx="2022654" cy="829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>
                <a:solidFill>
                  <a:srgbClr val="FFFFFF"/>
                </a:solidFill>
              </a:defRPr>
            </a:pPr>
            <a:r>
              <a:t>ON BUTTON</a:t>
            </a:r>
          </a:p>
          <a:p>
            <a:pPr>
              <a:defRPr>
                <a:solidFill>
                  <a:srgbClr val="FFFFFF"/>
                </a:solidFill>
              </a:defRPr>
            </a:pPr>
            <a:r>
              <a:t>A PRESS</a:t>
            </a:r>
          </a:p>
        </p:txBody>
      </p:sp>
      <p:sp>
        <p:nvSpPr>
          <p:cNvPr id="177" name="ON BUTTON…"/>
          <p:cNvSpPr txBox="1"/>
          <p:nvPr/>
        </p:nvSpPr>
        <p:spPr>
          <a:xfrm>
            <a:off x="8840755" y="4474254"/>
            <a:ext cx="2022654" cy="829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>
                <a:solidFill>
                  <a:srgbClr val="FFFFFF"/>
                </a:solidFill>
              </a:defRPr>
            </a:pPr>
            <a:r>
              <a:t>ON BUTTON</a:t>
            </a:r>
          </a:p>
          <a:p>
            <a:pPr>
              <a:defRPr>
                <a:solidFill>
                  <a:srgbClr val="FFFFFF"/>
                </a:solidFill>
              </a:defRPr>
            </a:pPr>
            <a:r>
              <a:t>B PRESS</a:t>
            </a:r>
          </a:p>
        </p:txBody>
      </p:sp>
      <p:sp>
        <p:nvSpPr>
          <p:cNvPr id="178" name="ON BUTTON…"/>
          <p:cNvSpPr txBox="1"/>
          <p:nvPr/>
        </p:nvSpPr>
        <p:spPr>
          <a:xfrm>
            <a:off x="8840755" y="6449863"/>
            <a:ext cx="2022654" cy="829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>
                <a:solidFill>
                  <a:srgbClr val="FFFFFF"/>
                </a:solidFill>
              </a:defRPr>
            </a:pPr>
            <a:r>
              <a:t>ON BUTTON</a:t>
            </a:r>
          </a:p>
          <a:p>
            <a:pPr>
              <a:defRPr>
                <a:solidFill>
                  <a:srgbClr val="FFFFFF"/>
                </a:solidFill>
              </a:defRPr>
            </a:pPr>
            <a:r>
              <a:t>A &amp; B PRESS</a:t>
            </a:r>
          </a:p>
        </p:txBody>
      </p:sp>
      <p:sp>
        <p:nvSpPr>
          <p:cNvPr id="179" name="Line"/>
          <p:cNvSpPr/>
          <p:nvPr/>
        </p:nvSpPr>
        <p:spPr>
          <a:xfrm>
            <a:off x="3178118" y="6039813"/>
            <a:ext cx="1" cy="837308"/>
          </a:xfrm>
          <a:prstGeom prst="line">
            <a:avLst/>
          </a:prstGeom>
          <a:ln w="63500">
            <a:solidFill>
              <a:srgbClr val="5E5E5E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448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453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449" name="Picture 3" descr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50" name="Picture 17" descr="Picture 17"/>
            <p:cNvPicPr>
              <a:picLocks noChangeAspect="1"/>
            </p:cNvPicPr>
            <p:nvPr/>
          </p:nvPicPr>
          <p:blipFill>
            <a:blip r:embed="rId3"/>
            <a:srcRect r="18771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51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52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grpSp>
        <p:nvGrpSpPr>
          <p:cNvPr id="456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454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55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sp>
        <p:nvSpPr>
          <p:cNvPr id="45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20</a:t>
            </a:fld>
            <a:endParaRPr/>
          </a:p>
        </p:txBody>
      </p:sp>
      <p:sp>
        <p:nvSpPr>
          <p:cNvPr id="458" name="On button A &amp; b pressed COD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On button A &amp; b pressed CODE</a:t>
            </a:r>
          </a:p>
        </p:txBody>
      </p:sp>
      <p:pic>
        <p:nvPicPr>
          <p:cNvPr id="459" name="Screenshot 2019-02-21 at 11.23.28.png" descr="Screenshot 2019-02-21 at 11.23.28.png"/>
          <p:cNvPicPr>
            <a:picLocks noChangeAspect="1"/>
          </p:cNvPicPr>
          <p:nvPr/>
        </p:nvPicPr>
        <p:blipFill>
          <a:blip r:embed="rId4"/>
          <a:srcRect t="40634" b="350"/>
          <a:stretch>
            <a:fillRect/>
          </a:stretch>
        </p:blipFill>
        <p:spPr>
          <a:xfrm>
            <a:off x="3767335" y="2438176"/>
            <a:ext cx="4682624" cy="640202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1" name="Kitronik-grey-with-green-dots-1000px.jpg" descr="Kitronik-grey-with-green-dots-1000px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2530" y="3971151"/>
            <a:ext cx="4519739" cy="181129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182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187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183" name="Picture 3" descr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84" name="Picture 17" descr="Picture 17"/>
            <p:cNvPicPr>
              <a:picLocks noChangeAspect="1"/>
            </p:cNvPicPr>
            <p:nvPr/>
          </p:nvPicPr>
          <p:blipFill>
            <a:blip r:embed="rId3"/>
            <a:srcRect r="18771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85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86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grpSp>
        <p:nvGrpSpPr>
          <p:cNvPr id="190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188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89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sp>
        <p:nvSpPr>
          <p:cNvPr id="19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203599" y="9045703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3</a:t>
            </a:fld>
            <a:endParaRPr/>
          </a:p>
        </p:txBody>
      </p:sp>
      <p:sp>
        <p:nvSpPr>
          <p:cNvPr id="192" name="Setup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Setup</a:t>
            </a:r>
          </a:p>
        </p:txBody>
      </p:sp>
      <p:sp>
        <p:nvSpPr>
          <p:cNvPr id="193" name="VARIABLES…"/>
          <p:cNvSpPr txBox="1">
            <a:spLocks noGrp="1"/>
          </p:cNvSpPr>
          <p:nvPr>
            <p:ph type="body" sz="quarter" idx="1"/>
          </p:nvPr>
        </p:nvSpPr>
        <p:spPr>
          <a:xfrm>
            <a:off x="762000" y="2997299"/>
            <a:ext cx="4038600" cy="5187455"/>
          </a:xfrm>
          <a:prstGeom prst="rect">
            <a:avLst/>
          </a:prstGeom>
        </p:spPr>
        <p:txBody>
          <a:bodyPr lIns="45719" tIns="45719" rIns="45719" bIns="45719"/>
          <a:lstStyle/>
          <a:p>
            <a:pPr marL="0" indent="0" defTabSz="914400">
              <a:lnSpc>
                <a:spcPct val="80000"/>
              </a:lnSpc>
              <a:spcBef>
                <a:spcPts val="600"/>
              </a:spcBef>
              <a:buSzTx/>
              <a:buFont typeface="Arial"/>
              <a:buNone/>
              <a:defRPr sz="3000" b="1">
                <a:latin typeface="Calibri"/>
                <a:ea typeface="Calibri"/>
                <a:cs typeface="Calibri"/>
                <a:sym typeface="Calibri"/>
              </a:defRPr>
            </a:pPr>
            <a:r>
              <a:t>VARIABLES</a:t>
            </a:r>
            <a:endParaRPr sz="2500"/>
          </a:p>
          <a:p>
            <a:pPr marL="347265" indent="-347265" defTabSz="914400">
              <a:lnSpc>
                <a:spcPct val="80000"/>
              </a:lnSpc>
              <a:spcBef>
                <a:spcPts val="600"/>
              </a:spcBef>
              <a:buChar char="-"/>
              <a:defRPr>
                <a:latin typeface="Calibri"/>
                <a:ea typeface="Calibri"/>
                <a:cs typeface="Calibri"/>
                <a:sym typeface="Calibri"/>
              </a:defRPr>
            </a:pPr>
            <a:r>
              <a:t>Answer</a:t>
            </a:r>
          </a:p>
          <a:p>
            <a:pPr marL="347265" indent="-347265" defTabSz="914400">
              <a:lnSpc>
                <a:spcPct val="80000"/>
              </a:lnSpc>
              <a:spcBef>
                <a:spcPts val="600"/>
              </a:spcBef>
              <a:buChar char="-"/>
              <a:defRPr>
                <a:latin typeface="Calibri"/>
                <a:ea typeface="Calibri"/>
                <a:cs typeface="Calibri"/>
                <a:sym typeface="Calibri"/>
              </a:defRPr>
            </a:pPr>
            <a:r>
              <a:t>CurrentPlayer</a:t>
            </a:r>
          </a:p>
          <a:p>
            <a:pPr marL="347265" indent="-347265" defTabSz="914400">
              <a:lnSpc>
                <a:spcPct val="80000"/>
              </a:lnSpc>
              <a:spcBef>
                <a:spcPts val="600"/>
              </a:spcBef>
              <a:buChar char="-"/>
              <a:defRPr>
                <a:latin typeface="Calibri"/>
                <a:ea typeface="Calibri"/>
                <a:cs typeface="Calibri"/>
                <a:sym typeface="Calibri"/>
              </a:defRPr>
            </a:pPr>
            <a:r>
              <a:t>CurrentPlayerScore</a:t>
            </a:r>
          </a:p>
          <a:p>
            <a:pPr marL="347265" indent="-347265" defTabSz="914400">
              <a:lnSpc>
                <a:spcPct val="80000"/>
              </a:lnSpc>
              <a:spcBef>
                <a:spcPts val="600"/>
              </a:spcBef>
              <a:buChar char="-"/>
              <a:defRPr>
                <a:latin typeface="Calibri"/>
                <a:ea typeface="Calibri"/>
                <a:cs typeface="Calibri"/>
                <a:sym typeface="Calibri"/>
              </a:defRPr>
            </a:pPr>
            <a:r>
              <a:t>Halo</a:t>
            </a:r>
          </a:p>
          <a:p>
            <a:pPr marL="347265" indent="-347265" defTabSz="914400">
              <a:lnSpc>
                <a:spcPct val="80000"/>
              </a:lnSpc>
              <a:spcBef>
                <a:spcPts val="600"/>
              </a:spcBef>
              <a:buChar char="-"/>
              <a:defRPr>
                <a:latin typeface="Calibri"/>
                <a:ea typeface="Calibri"/>
                <a:cs typeface="Calibri"/>
                <a:sym typeface="Calibri"/>
              </a:defRPr>
            </a:pPr>
            <a:r>
              <a:t>Number1</a:t>
            </a:r>
          </a:p>
          <a:p>
            <a:pPr marL="347265" indent="-347265" defTabSz="914400">
              <a:lnSpc>
                <a:spcPct val="80000"/>
              </a:lnSpc>
              <a:spcBef>
                <a:spcPts val="600"/>
              </a:spcBef>
              <a:buChar char="-"/>
              <a:defRPr>
                <a:latin typeface="Calibri"/>
                <a:ea typeface="Calibri"/>
                <a:cs typeface="Calibri"/>
                <a:sym typeface="Calibri"/>
              </a:defRPr>
            </a:pPr>
            <a:r>
              <a:t>Number2</a:t>
            </a:r>
          </a:p>
          <a:p>
            <a:pPr marL="347265" indent="-347265" defTabSz="914400">
              <a:lnSpc>
                <a:spcPct val="80000"/>
              </a:lnSpc>
              <a:spcBef>
                <a:spcPts val="600"/>
              </a:spcBef>
              <a:buChar char="-"/>
              <a:defRPr>
                <a:latin typeface="Calibri"/>
                <a:ea typeface="Calibri"/>
                <a:cs typeface="Calibri"/>
                <a:sym typeface="Calibri"/>
              </a:defRPr>
            </a:pPr>
            <a:r>
              <a:t>Operator</a:t>
            </a:r>
          </a:p>
          <a:p>
            <a:pPr marL="347265" indent="-347265" defTabSz="914400">
              <a:lnSpc>
                <a:spcPct val="80000"/>
              </a:lnSpc>
              <a:spcBef>
                <a:spcPts val="600"/>
              </a:spcBef>
              <a:buChar char="-"/>
              <a:defRPr>
                <a:latin typeface="Calibri"/>
                <a:ea typeface="Calibri"/>
                <a:cs typeface="Calibri"/>
                <a:sym typeface="Calibri"/>
              </a:defRPr>
            </a:pPr>
            <a:r>
              <a:t>Player1Score</a:t>
            </a:r>
          </a:p>
          <a:p>
            <a:pPr marL="347265" indent="-347265" defTabSz="914400">
              <a:lnSpc>
                <a:spcPct val="80000"/>
              </a:lnSpc>
              <a:spcBef>
                <a:spcPts val="600"/>
              </a:spcBef>
              <a:buChar char="-"/>
              <a:defRPr>
                <a:latin typeface="Calibri"/>
                <a:ea typeface="Calibri"/>
                <a:cs typeface="Calibri"/>
                <a:sym typeface="Calibri"/>
              </a:defRPr>
            </a:pPr>
            <a:r>
              <a:t>Player2Score</a:t>
            </a:r>
          </a:p>
          <a:p>
            <a:pPr marL="347265" indent="-347265" defTabSz="914400">
              <a:lnSpc>
                <a:spcPct val="80000"/>
              </a:lnSpc>
              <a:spcBef>
                <a:spcPts val="600"/>
              </a:spcBef>
              <a:buChar char="-"/>
              <a:defRPr>
                <a:latin typeface="Calibri"/>
                <a:ea typeface="Calibri"/>
                <a:cs typeface="Calibri"/>
                <a:sym typeface="Calibri"/>
              </a:defRPr>
            </a:pPr>
            <a:r>
              <a:t>PlayerAnswer</a:t>
            </a:r>
          </a:p>
        </p:txBody>
      </p:sp>
      <p:sp>
        <p:nvSpPr>
          <p:cNvPr id="194" name="Content Placeholder 3"/>
          <p:cNvSpPr txBox="1"/>
          <p:nvPr/>
        </p:nvSpPr>
        <p:spPr>
          <a:xfrm>
            <a:off x="4953000" y="2997299"/>
            <a:ext cx="40386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pPr algn="l" defTabSz="914400">
              <a:spcBef>
                <a:spcPts val="600"/>
              </a:spcBef>
              <a:defRPr sz="2800">
                <a:latin typeface="Calibri"/>
                <a:ea typeface="Calibri"/>
                <a:cs typeface="Calibri"/>
                <a:sym typeface="Calibri"/>
              </a:defRPr>
            </a:pPr>
            <a:r>
              <a:t>FUNCTIONS</a:t>
            </a:r>
          </a:p>
          <a:p>
            <a:pPr marL="388937" indent="-388937" algn="l" defTabSz="914400">
              <a:spcBef>
                <a:spcPts val="600"/>
              </a:spcBef>
              <a:buSzPct val="145000"/>
              <a:buChar char="-"/>
              <a:defRPr sz="2500" b="0">
                <a:latin typeface="Calibri"/>
                <a:ea typeface="Calibri"/>
                <a:cs typeface="Calibri"/>
                <a:sym typeface="Calibri"/>
              </a:defRPr>
            </a:pPr>
            <a:r>
              <a:t>ChoosePlayer</a:t>
            </a:r>
          </a:p>
          <a:p>
            <a:pPr marL="388937" indent="-388937" algn="l" defTabSz="914400">
              <a:spcBef>
                <a:spcPts val="600"/>
              </a:spcBef>
              <a:buSzPct val="145000"/>
              <a:buChar char="-"/>
              <a:defRPr sz="2500" b="0">
                <a:latin typeface="Calibri"/>
                <a:ea typeface="Calibri"/>
                <a:cs typeface="Calibri"/>
                <a:sym typeface="Calibri"/>
              </a:defRPr>
            </a:pPr>
            <a:r>
              <a:t>GetQuestion</a:t>
            </a:r>
          </a:p>
          <a:p>
            <a:pPr marL="388937" indent="-388937" algn="l" defTabSz="914400">
              <a:spcBef>
                <a:spcPts val="600"/>
              </a:spcBef>
              <a:buSzPct val="145000"/>
              <a:buChar char="-"/>
              <a:defRPr sz="2500" b="0">
                <a:latin typeface="Calibri"/>
                <a:ea typeface="Calibri"/>
                <a:cs typeface="Calibri"/>
                <a:sym typeface="Calibri"/>
              </a:defRPr>
            </a:pPr>
            <a:r>
              <a:t>PlayGame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197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202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198" name="Picture 3" descr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99" name="Picture 17" descr="Picture 17"/>
            <p:cNvPicPr>
              <a:picLocks noChangeAspect="1"/>
            </p:cNvPicPr>
            <p:nvPr/>
          </p:nvPicPr>
          <p:blipFill>
            <a:blip r:embed="rId3"/>
            <a:srcRect r="18771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00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1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grpSp>
        <p:nvGrpSpPr>
          <p:cNvPr id="205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203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4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sp>
        <p:nvSpPr>
          <p:cNvPr id="20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203599" y="9045703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4</a:t>
            </a:fld>
            <a:endParaRPr/>
          </a:p>
        </p:txBody>
      </p:sp>
      <p:sp>
        <p:nvSpPr>
          <p:cNvPr id="207" name="On start algorithm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On start algorithm</a:t>
            </a:r>
          </a:p>
        </p:txBody>
      </p:sp>
      <p:sp>
        <p:nvSpPr>
          <p:cNvPr id="208" name="ON START…"/>
          <p:cNvSpPr txBox="1"/>
          <p:nvPr/>
        </p:nvSpPr>
        <p:spPr>
          <a:xfrm>
            <a:off x="649528" y="2595735"/>
            <a:ext cx="11705743" cy="16143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2000" b="0">
                <a:latin typeface="Calibri"/>
                <a:ea typeface="Calibri"/>
                <a:cs typeface="Calibri"/>
                <a:sym typeface="Calibri"/>
              </a:defRPr>
            </a:pPr>
            <a:r>
              <a:t>ON START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2000" b="0">
                <a:latin typeface="Calibri"/>
                <a:ea typeface="Calibri"/>
                <a:cs typeface="Calibri"/>
                <a:sym typeface="Calibri"/>
              </a:defRPr>
            </a:pPr>
            <a:r>
              <a:t>	Setup Halo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2000" b="0">
                <a:latin typeface="Calibri"/>
                <a:ea typeface="Calibri"/>
                <a:cs typeface="Calibri"/>
                <a:sym typeface="Calibri"/>
              </a:defRPr>
            </a:pPr>
            <a:r>
              <a:t>	Set Player1Score to 0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2000" b="0">
                <a:latin typeface="Calibri"/>
                <a:ea typeface="Calibri"/>
                <a:cs typeface="Calibri"/>
                <a:sym typeface="Calibri"/>
              </a:defRPr>
            </a:pPr>
            <a:r>
              <a:t>	Set Player2Score to 0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2000" b="0">
                <a:latin typeface="Calibri"/>
                <a:ea typeface="Calibri"/>
                <a:cs typeface="Calibri"/>
                <a:sym typeface="Calibri"/>
              </a:defRPr>
            </a:pPr>
            <a:r>
              <a:t>	CALL FUNCTION PlayGame 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211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216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212" name="Picture 3" descr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13" name="Picture 17" descr="Picture 17"/>
            <p:cNvPicPr>
              <a:picLocks noChangeAspect="1"/>
            </p:cNvPicPr>
            <p:nvPr/>
          </p:nvPicPr>
          <p:blipFill>
            <a:blip r:embed="rId3"/>
            <a:srcRect r="18771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14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15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grpSp>
        <p:nvGrpSpPr>
          <p:cNvPr id="219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217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18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sp>
        <p:nvSpPr>
          <p:cNvPr id="22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203599" y="9045703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5</a:t>
            </a:fld>
            <a:endParaRPr/>
          </a:p>
        </p:txBody>
      </p:sp>
      <p:sp>
        <p:nvSpPr>
          <p:cNvPr id="221" name="On start COD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On start CODE</a:t>
            </a:r>
          </a:p>
        </p:txBody>
      </p:sp>
      <p:pic>
        <p:nvPicPr>
          <p:cNvPr id="222" name="Screenshot 2019-02-20 at 13.51.43.png" descr="Screenshot 2019-02-20 at 13.51.4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8020" y="3272730"/>
            <a:ext cx="8877301" cy="39751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225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230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226" name="Picture 3" descr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27" name="Picture 17" descr="Picture 17"/>
            <p:cNvPicPr>
              <a:picLocks noChangeAspect="1"/>
            </p:cNvPicPr>
            <p:nvPr/>
          </p:nvPicPr>
          <p:blipFill>
            <a:blip r:embed="rId3"/>
            <a:srcRect r="18771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28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29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grpSp>
        <p:nvGrpSpPr>
          <p:cNvPr id="233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231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32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sp>
        <p:nvSpPr>
          <p:cNvPr id="23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203599" y="9045703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6</a:t>
            </a:fld>
            <a:endParaRPr/>
          </a:p>
        </p:txBody>
      </p:sp>
      <p:sp>
        <p:nvSpPr>
          <p:cNvPr id="235" name="On start COD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/>
              <a:t>On </a:t>
            </a:r>
            <a:r>
              <a:rPr lang="en-GB" dirty="0"/>
              <a:t>Button A Pressed</a:t>
            </a:r>
            <a:endParaRPr dirty="0"/>
          </a:p>
        </p:txBody>
      </p:sp>
      <p:sp>
        <p:nvSpPr>
          <p:cNvPr id="236" name="On Button A press…"/>
          <p:cNvSpPr txBox="1"/>
          <p:nvPr/>
        </p:nvSpPr>
        <p:spPr>
          <a:xfrm>
            <a:off x="649528" y="2595735"/>
            <a:ext cx="11705743" cy="982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2000" b="0">
                <a:latin typeface="Calibri"/>
                <a:ea typeface="Calibri"/>
                <a:cs typeface="Calibri"/>
                <a:sym typeface="Calibri"/>
              </a:defRPr>
            </a:pPr>
            <a:r>
              <a:t>On Button A press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2000" b="0">
                <a:latin typeface="Calibri"/>
                <a:ea typeface="Calibri"/>
                <a:cs typeface="Calibri"/>
                <a:sym typeface="Calibri"/>
              </a:defRPr>
            </a:pPr>
            <a:r>
              <a:t>	Change PlayerAnswer by -1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2000" b="0">
                <a:latin typeface="Calibri"/>
                <a:ea typeface="Calibri"/>
                <a:cs typeface="Calibri"/>
                <a:sym typeface="Calibri"/>
              </a:defRPr>
            </a:pPr>
            <a:r>
              <a:t>	Show number PlayerAnswer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123D2B8-5331-4886-8F5F-E7A2582CC21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8028" y="4532815"/>
            <a:ext cx="4301678" cy="240962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240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245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241" name="Picture 3" descr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42" name="Picture 17" descr="Picture 17"/>
            <p:cNvPicPr>
              <a:picLocks noChangeAspect="1"/>
            </p:cNvPicPr>
            <p:nvPr/>
          </p:nvPicPr>
          <p:blipFill>
            <a:blip r:embed="rId3"/>
            <a:srcRect r="18771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43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44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grpSp>
        <p:nvGrpSpPr>
          <p:cNvPr id="248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246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47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sp>
        <p:nvSpPr>
          <p:cNvPr id="24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203599" y="9045703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7</a:t>
            </a:fld>
            <a:endParaRPr/>
          </a:p>
        </p:txBody>
      </p:sp>
      <p:sp>
        <p:nvSpPr>
          <p:cNvPr id="250" name="On button b pressed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On button b pressed</a:t>
            </a:r>
          </a:p>
        </p:txBody>
      </p:sp>
      <p:sp>
        <p:nvSpPr>
          <p:cNvPr id="251" name="On Button B press…"/>
          <p:cNvSpPr txBox="1"/>
          <p:nvPr/>
        </p:nvSpPr>
        <p:spPr>
          <a:xfrm>
            <a:off x="649528" y="2595735"/>
            <a:ext cx="11705743" cy="982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2000" b="0">
                <a:latin typeface="Calibri"/>
                <a:ea typeface="Calibri"/>
                <a:cs typeface="Calibri"/>
                <a:sym typeface="Calibri"/>
              </a:defRPr>
            </a:pPr>
            <a:r>
              <a:t>On Button B press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2000" b="0">
                <a:latin typeface="Calibri"/>
                <a:ea typeface="Calibri"/>
                <a:cs typeface="Calibri"/>
                <a:sym typeface="Calibri"/>
              </a:defRPr>
            </a:pPr>
            <a:r>
              <a:t>	Change PlayerAnswer by 1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2000" b="0">
                <a:latin typeface="Calibri"/>
                <a:ea typeface="Calibri"/>
                <a:cs typeface="Calibri"/>
                <a:sym typeface="Calibri"/>
              </a:defRPr>
            </a:pPr>
            <a:r>
              <a:t>	Show number PlayerAnswer</a:t>
            </a:r>
          </a:p>
        </p:txBody>
      </p:sp>
      <p:pic>
        <p:nvPicPr>
          <p:cNvPr id="252" name="Screenshot 2019-02-20 at 13.55.31.png" descr="Screenshot 2019-02-20 at 13.55.3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7223" y="4274599"/>
            <a:ext cx="6070352" cy="320980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255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260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256" name="Picture 3" descr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57" name="Picture 17" descr="Picture 17"/>
            <p:cNvPicPr>
              <a:picLocks noChangeAspect="1"/>
            </p:cNvPicPr>
            <p:nvPr/>
          </p:nvPicPr>
          <p:blipFill>
            <a:blip r:embed="rId3"/>
            <a:srcRect r="18771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58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59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grpSp>
        <p:nvGrpSpPr>
          <p:cNvPr id="263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261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62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sp>
        <p:nvSpPr>
          <p:cNvPr id="26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203599" y="9045703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8</a:t>
            </a:fld>
            <a:endParaRPr/>
          </a:p>
        </p:txBody>
      </p:sp>
      <p:sp>
        <p:nvSpPr>
          <p:cNvPr id="265" name="On button b pressed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/>
              <a:t>On button</a:t>
            </a:r>
            <a:r>
              <a:rPr lang="en-GB" dirty="0"/>
              <a:t>s </a:t>
            </a:r>
            <a:r>
              <a:rPr dirty="0"/>
              <a:t>pressed</a:t>
            </a:r>
          </a:p>
        </p:txBody>
      </p:sp>
      <p:sp>
        <p:nvSpPr>
          <p:cNvPr id="266" name="Show number is too slow…"/>
          <p:cNvSpPr txBox="1"/>
          <p:nvPr/>
        </p:nvSpPr>
        <p:spPr>
          <a:xfrm>
            <a:off x="649528" y="2595735"/>
            <a:ext cx="11705743" cy="16143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2000" b="0">
                <a:latin typeface="Calibri"/>
                <a:ea typeface="Calibri"/>
                <a:cs typeface="Calibri"/>
                <a:sym typeface="Calibri"/>
              </a:defRPr>
            </a:pPr>
            <a:r>
              <a:t>Show number is too slow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2000" b="0">
                <a:latin typeface="Calibri"/>
                <a:ea typeface="Calibri"/>
                <a:cs typeface="Calibri"/>
                <a:sym typeface="Calibri"/>
              </a:defRPr>
            </a:pPr>
            <a:r>
              <a:t>Remove it from A and B button presses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2000" b="0">
                <a:latin typeface="Calibri"/>
                <a:ea typeface="Calibri"/>
                <a:cs typeface="Calibri"/>
                <a:sym typeface="Calibri"/>
              </a:defRPr>
            </a:pPr>
            <a:r>
              <a:t>Create a new variable AreYouSure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2000" b="0">
                <a:latin typeface="Calibri"/>
                <a:ea typeface="Calibri"/>
                <a:cs typeface="Calibri"/>
                <a:sym typeface="Calibri"/>
              </a:defRPr>
            </a:pPr>
            <a:r>
              <a:t>Add a new block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2000" b="0">
                <a:latin typeface="Calibri"/>
                <a:ea typeface="Calibri"/>
                <a:cs typeface="Calibri"/>
                <a:sym typeface="Calibri"/>
              </a:defRPr>
            </a:pPr>
            <a:r>
              <a:t>Set AreYouSure to 0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A5C3240-166D-4753-B629-5B7ABC46D9F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7998" y="2595735"/>
            <a:ext cx="4028961" cy="4952064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270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275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271" name="Picture 3" descr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72" name="Picture 17" descr="Picture 17"/>
            <p:cNvPicPr>
              <a:picLocks noChangeAspect="1"/>
            </p:cNvPicPr>
            <p:nvPr/>
          </p:nvPicPr>
          <p:blipFill>
            <a:blip r:embed="rId3"/>
            <a:srcRect r="18771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73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74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grpSp>
        <p:nvGrpSpPr>
          <p:cNvPr id="278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276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77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sp>
        <p:nvSpPr>
          <p:cNvPr id="27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203599" y="9045703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9</a:t>
            </a:fld>
            <a:endParaRPr/>
          </a:p>
        </p:txBody>
      </p:sp>
      <p:sp>
        <p:nvSpPr>
          <p:cNvPr id="280" name="ChoosePlayer Algorithm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ChoosePlayer Algorithm</a:t>
            </a:r>
          </a:p>
        </p:txBody>
      </p:sp>
      <p:sp>
        <p:nvSpPr>
          <p:cNvPr id="281" name="Set CurrentPlayer to pick a random number between 0 and 1…"/>
          <p:cNvSpPr txBox="1"/>
          <p:nvPr/>
        </p:nvSpPr>
        <p:spPr>
          <a:xfrm>
            <a:off x="649528" y="2595735"/>
            <a:ext cx="11705743" cy="22464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2000" b="0">
                <a:latin typeface="Calibri"/>
                <a:ea typeface="Calibri"/>
                <a:cs typeface="Calibri"/>
                <a:sym typeface="Calibri"/>
              </a:defRPr>
            </a:pPr>
            <a:r>
              <a:t>Set CurrentPlayer to pick a random number between 0 and 1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2000" b="0">
                <a:latin typeface="Calibri"/>
                <a:ea typeface="Calibri"/>
                <a:cs typeface="Calibri"/>
                <a:sym typeface="Calibri"/>
              </a:defRPr>
            </a:pPr>
            <a:r>
              <a:t>IF CurrentPlayer  0 THEN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2000" b="0">
                <a:latin typeface="Calibri"/>
                <a:ea typeface="Calibri"/>
                <a:cs typeface="Calibri"/>
                <a:sym typeface="Calibri"/>
              </a:defRPr>
            </a:pPr>
            <a:r>
              <a:t>	FOR Index is 0 to 11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2000" b="0">
                <a:latin typeface="Calibri"/>
                <a:ea typeface="Calibri"/>
                <a:cs typeface="Calibri"/>
                <a:sym typeface="Calibri"/>
              </a:defRPr>
            </a:pPr>
            <a:r>
              <a:t>		Set Halo index to blue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2000" b="0">
                <a:latin typeface="Calibri"/>
                <a:ea typeface="Calibri"/>
                <a:cs typeface="Calibri"/>
                <a:sym typeface="Calibri"/>
              </a:defRPr>
            </a:pPr>
            <a:r>
              <a:t>ELSE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2000" b="0">
                <a:latin typeface="Calibri"/>
                <a:ea typeface="Calibri"/>
                <a:cs typeface="Calibri"/>
                <a:sym typeface="Calibri"/>
              </a:defRPr>
            </a:pPr>
            <a:r>
              <a:t>	FOR index is 0 to 11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buFont typeface="Arial"/>
              <a:defRPr sz="2000" b="0">
                <a:latin typeface="Calibri"/>
                <a:ea typeface="Calibri"/>
                <a:cs typeface="Calibri"/>
                <a:sym typeface="Calibri"/>
              </a:defRPr>
            </a:pPr>
            <a:r>
              <a:t>		Set Halo index+12 to blue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727</Words>
  <Application>Microsoft Office PowerPoint</Application>
  <PresentationFormat>Custom</PresentationFormat>
  <Paragraphs>199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2" baseType="lpstr">
      <vt:lpstr>Arial</vt:lpstr>
      <vt:lpstr>Calibri</vt:lpstr>
      <vt:lpstr>DIN 2014</vt:lpstr>
      <vt:lpstr>DIN 2014 Bold</vt:lpstr>
      <vt:lpstr>Helvetica</vt:lpstr>
      <vt:lpstr>Helvetica Light</vt:lpstr>
      <vt:lpstr>Helvetica Neue</vt:lpstr>
      <vt:lpstr>Helvetica Neue Light</vt:lpstr>
      <vt:lpstr>Helvetica Neue Medium</vt:lpstr>
      <vt:lpstr>Helvetica Neue Thin</vt:lpstr>
      <vt:lpstr>White</vt:lpstr>
      <vt:lpstr>CODING A GAME (PART 2)</vt:lpstr>
      <vt:lpstr>Path</vt:lpstr>
      <vt:lpstr>Setup</vt:lpstr>
      <vt:lpstr>On start algorithm</vt:lpstr>
      <vt:lpstr>On start CODE</vt:lpstr>
      <vt:lpstr>On Button A Pressed</vt:lpstr>
      <vt:lpstr>On button b pressed</vt:lpstr>
      <vt:lpstr>On buttons pressed</vt:lpstr>
      <vt:lpstr>ChoosePlayer Algorithm</vt:lpstr>
      <vt:lpstr>ChoosePlayer code</vt:lpstr>
      <vt:lpstr>Getquestion algorithm</vt:lpstr>
      <vt:lpstr>Path</vt:lpstr>
      <vt:lpstr>Getquestion code</vt:lpstr>
      <vt:lpstr>PLAYGAME Algorithm</vt:lpstr>
      <vt:lpstr>PLAYGAME CODE</vt:lpstr>
      <vt:lpstr>PLAYGAME CODE</vt:lpstr>
      <vt:lpstr>On button A &amp; b pressed ALGORITHM</vt:lpstr>
      <vt:lpstr>On button A &amp; b pressed ALGORITHM 2</vt:lpstr>
      <vt:lpstr>On button A &amp; b pressed CODE</vt:lpstr>
      <vt:lpstr>On button A &amp; b pressed CODE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CODING A GAME (PART 2)</dc:title>
  <dc:creator>Dave</dc:creator>
  <cp:lastModifiedBy>Dave</cp:lastModifiedBy>
  <cp:revision>4</cp:revision>
  <dcterms:modified xsi:type="dcterms:W3CDTF">2020-05-27T13:46:24Z</dcterms:modified>
</cp:coreProperties>
</file>